
<file path=[Content_Types].xml><?xml version="1.0" encoding="utf-8"?>
<Types xmlns="http://schemas.openxmlformats.org/package/2006/content-types">
  <Default Extension="png" ContentType="image/png"/>
  <Default Extension="jpeg" ContentType="image/jpeg"/>
  <Default Extension="emf" ContentType="image/x-emf"/>
  <Default Extension="mov" ContentType="video/quicktime"/>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57"/>
  </p:notesMasterIdLst>
  <p:handoutMasterIdLst>
    <p:handoutMasterId r:id="rId58"/>
  </p:handoutMasterIdLst>
  <p:sldIdLst>
    <p:sldId id="272" r:id="rId2"/>
    <p:sldId id="302" r:id="rId3"/>
    <p:sldId id="303" r:id="rId4"/>
    <p:sldId id="304" r:id="rId5"/>
    <p:sldId id="274" r:id="rId6"/>
    <p:sldId id="276" r:id="rId7"/>
    <p:sldId id="307" r:id="rId8"/>
    <p:sldId id="308" r:id="rId9"/>
    <p:sldId id="309" r:id="rId10"/>
    <p:sldId id="310" r:id="rId11"/>
    <p:sldId id="332" r:id="rId12"/>
    <p:sldId id="333" r:id="rId13"/>
    <p:sldId id="291" r:id="rId14"/>
    <p:sldId id="292" r:id="rId15"/>
    <p:sldId id="261" r:id="rId16"/>
    <p:sldId id="293" r:id="rId17"/>
    <p:sldId id="316" r:id="rId18"/>
    <p:sldId id="317" r:id="rId19"/>
    <p:sldId id="311" r:id="rId20"/>
    <p:sldId id="312" r:id="rId21"/>
    <p:sldId id="313" r:id="rId22"/>
    <p:sldId id="318" r:id="rId23"/>
    <p:sldId id="326" r:id="rId24"/>
    <p:sldId id="320" r:id="rId25"/>
    <p:sldId id="325" r:id="rId26"/>
    <p:sldId id="327" r:id="rId27"/>
    <p:sldId id="328" r:id="rId28"/>
    <p:sldId id="324" r:id="rId29"/>
    <p:sldId id="321" r:id="rId30"/>
    <p:sldId id="295" r:id="rId31"/>
    <p:sldId id="329" r:id="rId32"/>
    <p:sldId id="266" r:id="rId33"/>
    <p:sldId id="267" r:id="rId34"/>
    <p:sldId id="268" r:id="rId35"/>
    <p:sldId id="269" r:id="rId36"/>
    <p:sldId id="270" r:id="rId37"/>
    <p:sldId id="271" r:id="rId38"/>
    <p:sldId id="279" r:id="rId39"/>
    <p:sldId id="273" r:id="rId40"/>
    <p:sldId id="280" r:id="rId41"/>
    <p:sldId id="275" r:id="rId42"/>
    <p:sldId id="281" r:id="rId43"/>
    <p:sldId id="298" r:id="rId44"/>
    <p:sldId id="277" r:id="rId45"/>
    <p:sldId id="334" r:id="rId46"/>
    <p:sldId id="299" r:id="rId47"/>
    <p:sldId id="330" r:id="rId48"/>
    <p:sldId id="284" r:id="rId49"/>
    <p:sldId id="285" r:id="rId50"/>
    <p:sldId id="286" r:id="rId51"/>
    <p:sldId id="287" r:id="rId52"/>
    <p:sldId id="288" r:id="rId53"/>
    <p:sldId id="290" r:id="rId54"/>
    <p:sldId id="305" r:id="rId55"/>
    <p:sldId id="306" r:id="rId56"/>
  </p:sldIdLst>
  <p:sldSz cx="9144000" cy="5143500" type="screen16x9"/>
  <p:notesSz cx="6794500" cy="9931400"/>
  <p:defaultTextStyle>
    <a:defPPr>
      <a:defRPr lang="en-GB"/>
    </a:defPPr>
    <a:lvl1pPr algn="ctr" rtl="0" eaLnBrk="0" fontAlgn="base" hangingPunct="0">
      <a:spcBef>
        <a:spcPct val="0"/>
      </a:spcBef>
      <a:spcAft>
        <a:spcPct val="0"/>
      </a:spcAft>
      <a:defRPr sz="2400" kern="1200">
        <a:solidFill>
          <a:schemeClr val="tx1"/>
        </a:solidFill>
        <a:latin typeface="Arial" charset="0"/>
        <a:ea typeface="+mn-ea"/>
        <a:cs typeface="+mn-cs"/>
      </a:defRPr>
    </a:lvl1pPr>
    <a:lvl2pPr marL="457200" algn="ctr" rtl="0" eaLnBrk="0" fontAlgn="base" hangingPunct="0">
      <a:spcBef>
        <a:spcPct val="0"/>
      </a:spcBef>
      <a:spcAft>
        <a:spcPct val="0"/>
      </a:spcAft>
      <a:defRPr sz="2400" kern="1200">
        <a:solidFill>
          <a:schemeClr val="tx1"/>
        </a:solidFill>
        <a:latin typeface="Arial" charset="0"/>
        <a:ea typeface="+mn-ea"/>
        <a:cs typeface="+mn-cs"/>
      </a:defRPr>
    </a:lvl2pPr>
    <a:lvl3pPr marL="914400" algn="ctr" rtl="0" eaLnBrk="0" fontAlgn="base" hangingPunct="0">
      <a:spcBef>
        <a:spcPct val="0"/>
      </a:spcBef>
      <a:spcAft>
        <a:spcPct val="0"/>
      </a:spcAft>
      <a:defRPr sz="2400" kern="1200">
        <a:solidFill>
          <a:schemeClr val="tx1"/>
        </a:solidFill>
        <a:latin typeface="Arial" charset="0"/>
        <a:ea typeface="+mn-ea"/>
        <a:cs typeface="+mn-cs"/>
      </a:defRPr>
    </a:lvl3pPr>
    <a:lvl4pPr marL="1371600" algn="ctr" rtl="0" eaLnBrk="0" fontAlgn="base" hangingPunct="0">
      <a:spcBef>
        <a:spcPct val="0"/>
      </a:spcBef>
      <a:spcAft>
        <a:spcPct val="0"/>
      </a:spcAft>
      <a:defRPr sz="2400" kern="1200">
        <a:solidFill>
          <a:schemeClr val="tx1"/>
        </a:solidFill>
        <a:latin typeface="Arial" charset="0"/>
        <a:ea typeface="+mn-ea"/>
        <a:cs typeface="+mn-cs"/>
      </a:defRPr>
    </a:lvl4pPr>
    <a:lvl5pPr marL="1828800" algn="ctr" rtl="0" eaLnBrk="0" fontAlgn="base" hangingPunct="0">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3164">
          <p15:clr>
            <a:srgbClr val="A4A3A4"/>
          </p15:clr>
        </p15:guide>
        <p15:guide id="2" pos="4558">
          <p15:clr>
            <a:srgbClr val="A4A3A4"/>
          </p15:clr>
        </p15:guide>
      </p15:sldGuideLst>
    </p:ext>
    <p:ext uri="{2D200454-40CA-4A62-9FC3-DE9A4176ACB9}">
      <p15:notesGuideLst xmlns:p15="http://schemas.microsoft.com/office/powerpoint/2012/main">
        <p15:guide id="1" orient="horz" pos="3128">
          <p15:clr>
            <a:srgbClr val="A4A3A4"/>
          </p15:clr>
        </p15:guide>
        <p15:guide id="2" pos="214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3DE8"/>
    <a:srgbClr val="000000"/>
    <a:srgbClr val="31414B"/>
    <a:srgbClr val="C01E2D"/>
    <a:srgbClr val="CECECE"/>
    <a:srgbClr val="919191"/>
    <a:srgbClr val="FF0000"/>
    <a:srgbClr val="676767"/>
    <a:srgbClr val="0000FF"/>
    <a:srgbClr val="0DC30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385" autoAdjust="0"/>
    <p:restoredTop sz="93722" autoAdjust="0"/>
  </p:normalViewPr>
  <p:slideViewPr>
    <p:cSldViewPr snapToGrid="0" showGuides="1">
      <p:cViewPr varScale="1">
        <p:scale>
          <a:sx n="91" d="100"/>
          <a:sy n="91" d="100"/>
        </p:scale>
        <p:origin x="1188" y="60"/>
      </p:cViewPr>
      <p:guideLst>
        <p:guide orient="horz" pos="3164"/>
        <p:guide pos="4558"/>
      </p:guideLst>
    </p:cSldViewPr>
  </p:slideViewPr>
  <p:outlineViewPr>
    <p:cViewPr>
      <p:scale>
        <a:sx n="33" d="100"/>
        <a:sy n="33" d="100"/>
      </p:scale>
      <p:origin x="0" y="0"/>
    </p:cViewPr>
  </p:outlineViewPr>
  <p:notesTextViewPr>
    <p:cViewPr>
      <p:scale>
        <a:sx n="75" d="100"/>
        <a:sy n="75" d="100"/>
      </p:scale>
      <p:origin x="0" y="0"/>
    </p:cViewPr>
  </p:notesTextViewPr>
  <p:sorterViewPr>
    <p:cViewPr>
      <p:scale>
        <a:sx n="100" d="100"/>
        <a:sy n="100" d="100"/>
      </p:scale>
      <p:origin x="0" y="0"/>
    </p:cViewPr>
  </p:sorterViewPr>
  <p:notesViewPr>
    <p:cSldViewPr showGuides="1">
      <p:cViewPr varScale="1">
        <p:scale>
          <a:sx n="63" d="100"/>
          <a:sy n="63" d="100"/>
        </p:scale>
        <p:origin x="-3240" y="-58"/>
      </p:cViewPr>
      <p:guideLst>
        <p:guide orient="horz" pos="3128"/>
        <p:guide pos="214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Vatios x Amper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scatterChart>
        <c:scatterStyle val="lineMarker"/>
        <c:varyColors val="0"/>
        <c:ser>
          <c:idx val="0"/>
          <c:order val="0"/>
          <c:tx>
            <c:strRef>
              <c:f>Sheet1!$G$3</c:f>
              <c:strCache>
                <c:ptCount val="1"/>
                <c:pt idx="0">
                  <c:v>Vatios</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Sheet1!$F$4:$F$7</c:f>
              <c:numCache>
                <c:formatCode>General</c:formatCode>
                <c:ptCount val="4"/>
                <c:pt idx="0">
                  <c:v>100</c:v>
                </c:pt>
                <c:pt idx="1">
                  <c:v>200</c:v>
                </c:pt>
                <c:pt idx="2">
                  <c:v>300</c:v>
                </c:pt>
                <c:pt idx="3">
                  <c:v>400</c:v>
                </c:pt>
              </c:numCache>
            </c:numRef>
          </c:xVal>
          <c:yVal>
            <c:numRef>
              <c:f>Sheet1!$G$4:$G$7</c:f>
              <c:numCache>
                <c:formatCode>General</c:formatCode>
                <c:ptCount val="4"/>
                <c:pt idx="0">
                  <c:v>1000</c:v>
                </c:pt>
                <c:pt idx="1">
                  <c:v>4000</c:v>
                </c:pt>
                <c:pt idx="2">
                  <c:v>9000</c:v>
                </c:pt>
                <c:pt idx="3">
                  <c:v>16000</c:v>
                </c:pt>
              </c:numCache>
            </c:numRef>
          </c:yVal>
          <c:smooth val="0"/>
          <c:extLst>
            <c:ext xmlns:c16="http://schemas.microsoft.com/office/drawing/2014/chart" uri="{C3380CC4-5D6E-409C-BE32-E72D297353CC}">
              <c16:uniqueId val="{00000000-C8BB-4F65-A31E-4024B18112DE}"/>
            </c:ext>
          </c:extLst>
        </c:ser>
        <c:dLbls>
          <c:showLegendKey val="0"/>
          <c:showVal val="0"/>
          <c:showCatName val="0"/>
          <c:showSerName val="0"/>
          <c:showPercent val="0"/>
          <c:showBubbleSize val="0"/>
        </c:dLbls>
        <c:axId val="884384720"/>
        <c:axId val="549723712"/>
      </c:scatterChart>
      <c:valAx>
        <c:axId val="88438472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549723712"/>
        <c:crosses val="autoZero"/>
        <c:crossBetween val="midCat"/>
      </c:valAx>
      <c:valAx>
        <c:axId val="549723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884384720"/>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4949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idx="2"/>
          </p:nvPr>
        </p:nvSpPr>
        <p:spPr bwMode="auto">
          <a:xfrm>
            <a:off x="101600" y="752475"/>
            <a:ext cx="6592888" cy="3709988"/>
          </a:xfrm>
          <a:prstGeom prst="rect">
            <a:avLst/>
          </a:prstGeom>
          <a:noFill/>
          <a:ln w="12700">
            <a:solidFill>
              <a:schemeClr val="tx1"/>
            </a:solidFill>
            <a:miter lim="800000"/>
            <a:headEnd/>
            <a:tailEnd/>
          </a:ln>
          <a:effectLst/>
        </p:spPr>
      </p:sp>
      <p:sp>
        <p:nvSpPr>
          <p:cNvPr id="2051" name="Rectangle 3"/>
          <p:cNvSpPr>
            <a:spLocks noGrp="1" noChangeArrowheads="1"/>
          </p:cNvSpPr>
          <p:nvPr>
            <p:ph type="body" sz="quarter" idx="3"/>
          </p:nvPr>
        </p:nvSpPr>
        <p:spPr bwMode="auto">
          <a:xfrm>
            <a:off x="903288" y="4719638"/>
            <a:ext cx="4986337" cy="418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814" tIns="44610" rIns="90814" bIns="44610" numCol="1" anchor="t" anchorCtr="0" compatLnSpc="1">
            <a:prstTxWarp prst="textNoShape">
              <a:avLst/>
            </a:prstTxWarp>
          </a:bodyPr>
          <a:lstStyle/>
          <a:p>
            <a:pPr lvl="0"/>
            <a:r>
              <a:rPr lang="en-GB" noProof="0"/>
              <a:t>Click to edit Master notes styles</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321759088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Shape 90"/>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91" name="Shape 91"/>
          <p:cNvSpPr txBox="1">
            <a:spLocks noGrp="1"/>
          </p:cNvSpPr>
          <p:nvPr>
            <p:ph type="body" idx="1"/>
          </p:nvPr>
        </p:nvSpPr>
        <p:spPr>
          <a:xfrm>
            <a:off x="731522" y="4560570"/>
            <a:ext cx="5852159" cy="4320540"/>
          </a:xfrm>
          <a:prstGeom prst="rect">
            <a:avLst/>
          </a:prstGeom>
        </p:spPr>
        <p:txBody>
          <a:bodyPr lIns="96645" tIns="96645" rIns="96645" bIns="96645" anchor="t" anchorCtr="0">
            <a:noAutofit/>
          </a:bodyPr>
          <a:lstStyle/>
          <a:p>
            <a:endParaRPr/>
          </a:p>
        </p:txBody>
      </p:sp>
      <p:sp>
        <p:nvSpPr>
          <p:cNvPr id="92" name="Shape 92"/>
          <p:cNvSpPr txBox="1">
            <a:spLocks noGrp="1"/>
          </p:cNvSpPr>
          <p:nvPr>
            <p:ph type="sldNum" idx="12"/>
          </p:nvPr>
        </p:nvSpPr>
        <p:spPr>
          <a:xfrm>
            <a:off x="4143588" y="9119474"/>
            <a:ext cx="3169919" cy="480060"/>
          </a:xfrm>
          <a:prstGeom prst="rect">
            <a:avLst/>
          </a:prstGeom>
        </p:spPr>
        <p:txBody>
          <a:bodyPr lIns="96645" tIns="96645" rIns="96645" bIns="96645" anchor="b" anchorCtr="0">
            <a:noAutofit/>
          </a:bodyPr>
          <a:lstStyle/>
          <a:p>
            <a:pPr>
              <a:buClr>
                <a:srgbClr val="000000"/>
              </a:buClr>
            </a:pPr>
            <a:endParaRPr/>
          </a:p>
          <a:p>
            <a:pPr lvl="1">
              <a:buClr>
                <a:srgbClr val="000000"/>
              </a:buClr>
            </a:pPr>
            <a:endParaRPr/>
          </a:p>
          <a:p>
            <a:pPr lvl="2">
              <a:buClr>
                <a:srgbClr val="000000"/>
              </a:buClr>
            </a:pPr>
            <a:endParaRPr/>
          </a:p>
          <a:p>
            <a:pPr lvl="3">
              <a:buClr>
                <a:srgbClr val="000000"/>
              </a:buClr>
            </a:pPr>
            <a:endParaRPr/>
          </a:p>
          <a:p>
            <a:pPr lvl="4">
              <a:buClr>
                <a:srgbClr val="000000"/>
              </a:buClr>
            </a:pPr>
            <a:endParaRPr/>
          </a:p>
          <a:p>
            <a:pPr lvl="5">
              <a:buClr>
                <a:srgbClr val="000000"/>
              </a:buClr>
            </a:pPr>
            <a:endParaRPr/>
          </a:p>
          <a:p>
            <a:pPr lvl="6">
              <a:buClr>
                <a:srgbClr val="000000"/>
              </a:buClr>
            </a:pPr>
            <a:endParaRPr/>
          </a:p>
          <a:p>
            <a:pPr lvl="7">
              <a:buClr>
                <a:srgbClr val="000000"/>
              </a:buClr>
            </a:pPr>
            <a:endParaRPr/>
          </a:p>
          <a:p>
            <a:pPr lvl="8">
              <a:buClr>
                <a:srgbClr val="000000"/>
              </a:buClr>
            </a:pPr>
            <a:endParaRPr/>
          </a:p>
        </p:txBody>
      </p:sp>
    </p:spTree>
    <p:extLst>
      <p:ext uri="{BB962C8B-B14F-4D97-AF65-F5344CB8AC3E}">
        <p14:creationId xmlns:p14="http://schemas.microsoft.com/office/powerpoint/2010/main" val="39604778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Shape 90"/>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91" name="Shape 91"/>
          <p:cNvSpPr txBox="1">
            <a:spLocks noGrp="1"/>
          </p:cNvSpPr>
          <p:nvPr>
            <p:ph type="body" idx="1"/>
          </p:nvPr>
        </p:nvSpPr>
        <p:spPr>
          <a:xfrm>
            <a:off x="731522" y="4560570"/>
            <a:ext cx="5852159" cy="4320540"/>
          </a:xfrm>
          <a:prstGeom prst="rect">
            <a:avLst/>
          </a:prstGeom>
        </p:spPr>
        <p:txBody>
          <a:bodyPr lIns="96645" tIns="96645" rIns="96645" bIns="96645" anchor="t" anchorCtr="0">
            <a:noAutofit/>
          </a:bodyPr>
          <a:lstStyle/>
          <a:p>
            <a:endParaRPr/>
          </a:p>
        </p:txBody>
      </p:sp>
      <p:sp>
        <p:nvSpPr>
          <p:cNvPr id="92" name="Shape 92"/>
          <p:cNvSpPr txBox="1">
            <a:spLocks noGrp="1"/>
          </p:cNvSpPr>
          <p:nvPr>
            <p:ph type="sldNum" idx="12"/>
          </p:nvPr>
        </p:nvSpPr>
        <p:spPr>
          <a:xfrm>
            <a:off x="4143588" y="9119474"/>
            <a:ext cx="3169919" cy="480060"/>
          </a:xfrm>
          <a:prstGeom prst="rect">
            <a:avLst/>
          </a:prstGeom>
        </p:spPr>
        <p:txBody>
          <a:bodyPr lIns="96645" tIns="96645" rIns="96645" bIns="96645" anchor="b" anchorCtr="0">
            <a:noAutofit/>
          </a:bodyPr>
          <a:lstStyle/>
          <a:p>
            <a:pPr>
              <a:buClr>
                <a:srgbClr val="000000"/>
              </a:buClr>
            </a:pPr>
            <a:endParaRPr/>
          </a:p>
          <a:p>
            <a:pPr lvl="1">
              <a:buClr>
                <a:srgbClr val="000000"/>
              </a:buClr>
            </a:pPr>
            <a:endParaRPr/>
          </a:p>
          <a:p>
            <a:pPr lvl="2">
              <a:buClr>
                <a:srgbClr val="000000"/>
              </a:buClr>
            </a:pPr>
            <a:endParaRPr/>
          </a:p>
          <a:p>
            <a:pPr lvl="3">
              <a:buClr>
                <a:srgbClr val="000000"/>
              </a:buClr>
            </a:pPr>
            <a:endParaRPr/>
          </a:p>
          <a:p>
            <a:pPr lvl="4">
              <a:buClr>
                <a:srgbClr val="000000"/>
              </a:buClr>
            </a:pPr>
            <a:endParaRPr/>
          </a:p>
          <a:p>
            <a:pPr lvl="5">
              <a:buClr>
                <a:srgbClr val="000000"/>
              </a:buClr>
            </a:pPr>
            <a:endParaRPr/>
          </a:p>
          <a:p>
            <a:pPr lvl="6">
              <a:buClr>
                <a:srgbClr val="000000"/>
              </a:buClr>
            </a:pPr>
            <a:endParaRPr/>
          </a:p>
          <a:p>
            <a:pPr lvl="7">
              <a:buClr>
                <a:srgbClr val="000000"/>
              </a:buClr>
            </a:pPr>
            <a:endParaRPr/>
          </a:p>
          <a:p>
            <a:pPr lvl="8">
              <a:buClr>
                <a:srgbClr val="000000"/>
              </a:buClr>
            </a:pPr>
            <a:endParaRPr/>
          </a:p>
        </p:txBody>
      </p:sp>
    </p:spTree>
    <p:extLst>
      <p:ext uri="{BB962C8B-B14F-4D97-AF65-F5344CB8AC3E}">
        <p14:creationId xmlns:p14="http://schemas.microsoft.com/office/powerpoint/2010/main" val="14824732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23" name="Shape 123"/>
          <p:cNvSpPr txBox="1">
            <a:spLocks noGrp="1"/>
          </p:cNvSpPr>
          <p:nvPr>
            <p:ph type="body" idx="1"/>
          </p:nvPr>
        </p:nvSpPr>
        <p:spPr>
          <a:xfrm>
            <a:off x="731522" y="4560570"/>
            <a:ext cx="5852159" cy="4320540"/>
          </a:xfrm>
          <a:prstGeom prst="rect">
            <a:avLst/>
          </a:prstGeom>
        </p:spPr>
        <p:txBody>
          <a:bodyPr lIns="96645" tIns="96645" rIns="96645" bIns="96645" anchor="t" anchorCtr="0">
            <a:noAutofit/>
          </a:bodyPr>
          <a:lstStyle/>
          <a:p>
            <a:endParaRPr/>
          </a:p>
        </p:txBody>
      </p:sp>
      <p:sp>
        <p:nvSpPr>
          <p:cNvPr id="124" name="Shape 124"/>
          <p:cNvSpPr txBox="1">
            <a:spLocks noGrp="1"/>
          </p:cNvSpPr>
          <p:nvPr>
            <p:ph type="sldNum" idx="12"/>
          </p:nvPr>
        </p:nvSpPr>
        <p:spPr>
          <a:xfrm>
            <a:off x="4143588" y="9119474"/>
            <a:ext cx="3169919" cy="480060"/>
          </a:xfrm>
          <a:prstGeom prst="rect">
            <a:avLst/>
          </a:prstGeom>
        </p:spPr>
        <p:txBody>
          <a:bodyPr lIns="96645" tIns="96645" rIns="96645" bIns="96645" anchor="b" anchorCtr="0">
            <a:noAutofit/>
          </a:bodyPr>
          <a:lstStyle/>
          <a:p>
            <a:pPr>
              <a:buClr>
                <a:srgbClr val="000000"/>
              </a:buClr>
            </a:pPr>
            <a:endParaRPr/>
          </a:p>
          <a:p>
            <a:pPr lvl="1">
              <a:buClr>
                <a:srgbClr val="000000"/>
              </a:buClr>
            </a:pPr>
            <a:endParaRPr/>
          </a:p>
          <a:p>
            <a:pPr lvl="2">
              <a:buClr>
                <a:srgbClr val="000000"/>
              </a:buClr>
            </a:pPr>
            <a:endParaRPr/>
          </a:p>
          <a:p>
            <a:pPr lvl="3">
              <a:buClr>
                <a:srgbClr val="000000"/>
              </a:buClr>
            </a:pPr>
            <a:endParaRPr/>
          </a:p>
          <a:p>
            <a:pPr lvl="4">
              <a:buClr>
                <a:srgbClr val="000000"/>
              </a:buClr>
            </a:pPr>
            <a:endParaRPr/>
          </a:p>
          <a:p>
            <a:pPr lvl="5">
              <a:buClr>
                <a:srgbClr val="000000"/>
              </a:buClr>
            </a:pPr>
            <a:endParaRPr/>
          </a:p>
          <a:p>
            <a:pPr lvl="6">
              <a:buClr>
                <a:srgbClr val="000000"/>
              </a:buClr>
            </a:pPr>
            <a:endParaRPr/>
          </a:p>
          <a:p>
            <a:pPr lvl="7">
              <a:buClr>
                <a:srgbClr val="000000"/>
              </a:buClr>
            </a:pPr>
            <a:endParaRPr/>
          </a:p>
          <a:p>
            <a:pPr lvl="8">
              <a:buClr>
                <a:srgbClr val="000000"/>
              </a:buClr>
            </a:pPr>
            <a:endParaRPr/>
          </a:p>
        </p:txBody>
      </p:sp>
    </p:spTree>
    <p:extLst>
      <p:ext uri="{BB962C8B-B14F-4D97-AF65-F5344CB8AC3E}">
        <p14:creationId xmlns:p14="http://schemas.microsoft.com/office/powerpoint/2010/main" val="26802039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23" name="Shape 123"/>
          <p:cNvSpPr txBox="1">
            <a:spLocks noGrp="1"/>
          </p:cNvSpPr>
          <p:nvPr>
            <p:ph type="body" idx="1"/>
          </p:nvPr>
        </p:nvSpPr>
        <p:spPr>
          <a:xfrm>
            <a:off x="731522" y="4560570"/>
            <a:ext cx="5852159" cy="4320540"/>
          </a:xfrm>
          <a:prstGeom prst="rect">
            <a:avLst/>
          </a:prstGeom>
        </p:spPr>
        <p:txBody>
          <a:bodyPr lIns="96645" tIns="96645" rIns="96645" bIns="96645" anchor="t" anchorCtr="0">
            <a:noAutofit/>
          </a:bodyPr>
          <a:lstStyle/>
          <a:p>
            <a:endParaRPr/>
          </a:p>
        </p:txBody>
      </p:sp>
      <p:sp>
        <p:nvSpPr>
          <p:cNvPr id="124" name="Shape 124"/>
          <p:cNvSpPr txBox="1">
            <a:spLocks noGrp="1"/>
          </p:cNvSpPr>
          <p:nvPr>
            <p:ph type="sldNum" idx="12"/>
          </p:nvPr>
        </p:nvSpPr>
        <p:spPr>
          <a:xfrm>
            <a:off x="4143588" y="9119474"/>
            <a:ext cx="3169919" cy="480060"/>
          </a:xfrm>
          <a:prstGeom prst="rect">
            <a:avLst/>
          </a:prstGeom>
        </p:spPr>
        <p:txBody>
          <a:bodyPr lIns="96645" tIns="96645" rIns="96645" bIns="96645" anchor="b" anchorCtr="0">
            <a:noAutofit/>
          </a:bodyPr>
          <a:lstStyle/>
          <a:p>
            <a:pPr>
              <a:buClr>
                <a:srgbClr val="000000"/>
              </a:buClr>
            </a:pPr>
            <a:endParaRPr/>
          </a:p>
          <a:p>
            <a:pPr lvl="1">
              <a:buClr>
                <a:srgbClr val="000000"/>
              </a:buClr>
            </a:pPr>
            <a:endParaRPr/>
          </a:p>
          <a:p>
            <a:pPr lvl="2">
              <a:buClr>
                <a:srgbClr val="000000"/>
              </a:buClr>
            </a:pPr>
            <a:endParaRPr/>
          </a:p>
          <a:p>
            <a:pPr lvl="3">
              <a:buClr>
                <a:srgbClr val="000000"/>
              </a:buClr>
            </a:pPr>
            <a:endParaRPr/>
          </a:p>
          <a:p>
            <a:pPr lvl="4">
              <a:buClr>
                <a:srgbClr val="000000"/>
              </a:buClr>
            </a:pPr>
            <a:endParaRPr/>
          </a:p>
          <a:p>
            <a:pPr lvl="5">
              <a:buClr>
                <a:srgbClr val="000000"/>
              </a:buClr>
            </a:pPr>
            <a:endParaRPr/>
          </a:p>
          <a:p>
            <a:pPr lvl="6">
              <a:buClr>
                <a:srgbClr val="000000"/>
              </a:buClr>
            </a:pPr>
            <a:endParaRPr/>
          </a:p>
          <a:p>
            <a:pPr lvl="7">
              <a:buClr>
                <a:srgbClr val="000000"/>
              </a:buClr>
            </a:pPr>
            <a:endParaRPr/>
          </a:p>
          <a:p>
            <a:pPr lvl="8">
              <a:buClr>
                <a:srgbClr val="000000"/>
              </a:buClr>
            </a:pPr>
            <a:endParaRPr/>
          </a:p>
        </p:txBody>
      </p:sp>
    </p:spTree>
    <p:extLst>
      <p:ext uri="{BB962C8B-B14F-4D97-AF65-F5344CB8AC3E}">
        <p14:creationId xmlns:p14="http://schemas.microsoft.com/office/powerpoint/2010/main" val="5723380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23" name="Shape 123"/>
          <p:cNvSpPr txBox="1">
            <a:spLocks noGrp="1"/>
          </p:cNvSpPr>
          <p:nvPr>
            <p:ph type="body" idx="1"/>
          </p:nvPr>
        </p:nvSpPr>
        <p:spPr>
          <a:xfrm>
            <a:off x="731522" y="4560570"/>
            <a:ext cx="5852159" cy="4320540"/>
          </a:xfrm>
          <a:prstGeom prst="rect">
            <a:avLst/>
          </a:prstGeom>
        </p:spPr>
        <p:txBody>
          <a:bodyPr lIns="96645" tIns="96645" rIns="96645" bIns="96645" anchor="t" anchorCtr="0">
            <a:noAutofit/>
          </a:bodyPr>
          <a:lstStyle/>
          <a:p>
            <a:endParaRPr/>
          </a:p>
        </p:txBody>
      </p:sp>
      <p:sp>
        <p:nvSpPr>
          <p:cNvPr id="124" name="Shape 124"/>
          <p:cNvSpPr txBox="1">
            <a:spLocks noGrp="1"/>
          </p:cNvSpPr>
          <p:nvPr>
            <p:ph type="sldNum" idx="12"/>
          </p:nvPr>
        </p:nvSpPr>
        <p:spPr>
          <a:xfrm>
            <a:off x="4143588" y="9119474"/>
            <a:ext cx="3169919" cy="480060"/>
          </a:xfrm>
          <a:prstGeom prst="rect">
            <a:avLst/>
          </a:prstGeom>
        </p:spPr>
        <p:txBody>
          <a:bodyPr lIns="96645" tIns="96645" rIns="96645" bIns="96645" anchor="b" anchorCtr="0">
            <a:noAutofit/>
          </a:bodyPr>
          <a:lstStyle/>
          <a:p>
            <a:pPr>
              <a:buClr>
                <a:srgbClr val="000000"/>
              </a:buClr>
            </a:pPr>
            <a:endParaRPr/>
          </a:p>
          <a:p>
            <a:pPr lvl="1">
              <a:buClr>
                <a:srgbClr val="000000"/>
              </a:buClr>
            </a:pPr>
            <a:endParaRPr/>
          </a:p>
          <a:p>
            <a:pPr lvl="2">
              <a:buClr>
                <a:srgbClr val="000000"/>
              </a:buClr>
            </a:pPr>
            <a:endParaRPr/>
          </a:p>
          <a:p>
            <a:pPr lvl="3">
              <a:buClr>
                <a:srgbClr val="000000"/>
              </a:buClr>
            </a:pPr>
            <a:endParaRPr/>
          </a:p>
          <a:p>
            <a:pPr lvl="4">
              <a:buClr>
                <a:srgbClr val="000000"/>
              </a:buClr>
            </a:pPr>
            <a:endParaRPr/>
          </a:p>
          <a:p>
            <a:pPr lvl="5">
              <a:buClr>
                <a:srgbClr val="000000"/>
              </a:buClr>
            </a:pPr>
            <a:endParaRPr/>
          </a:p>
          <a:p>
            <a:pPr lvl="6">
              <a:buClr>
                <a:srgbClr val="000000"/>
              </a:buClr>
            </a:pPr>
            <a:endParaRPr/>
          </a:p>
          <a:p>
            <a:pPr lvl="7">
              <a:buClr>
                <a:srgbClr val="000000"/>
              </a:buClr>
            </a:pPr>
            <a:endParaRPr/>
          </a:p>
          <a:p>
            <a:pPr lvl="8">
              <a:buClr>
                <a:srgbClr val="000000"/>
              </a:buClr>
            </a:pPr>
            <a:endParaRPr/>
          </a:p>
        </p:txBody>
      </p:sp>
    </p:spTree>
    <p:extLst>
      <p:ext uri="{BB962C8B-B14F-4D97-AF65-F5344CB8AC3E}">
        <p14:creationId xmlns:p14="http://schemas.microsoft.com/office/powerpoint/2010/main" val="14226982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Shape 129"/>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30" name="Shape 130"/>
          <p:cNvSpPr txBox="1">
            <a:spLocks noGrp="1"/>
          </p:cNvSpPr>
          <p:nvPr>
            <p:ph type="body" idx="1"/>
          </p:nvPr>
        </p:nvSpPr>
        <p:spPr>
          <a:xfrm>
            <a:off x="731522" y="4560570"/>
            <a:ext cx="5852159" cy="4320540"/>
          </a:xfrm>
          <a:prstGeom prst="rect">
            <a:avLst/>
          </a:prstGeom>
        </p:spPr>
        <p:txBody>
          <a:bodyPr lIns="96645" tIns="96645" rIns="96645" bIns="96645" anchor="t" anchorCtr="0">
            <a:noAutofit/>
          </a:bodyPr>
          <a:lstStyle/>
          <a:p>
            <a:endParaRPr/>
          </a:p>
        </p:txBody>
      </p:sp>
      <p:sp>
        <p:nvSpPr>
          <p:cNvPr id="131" name="Shape 131"/>
          <p:cNvSpPr txBox="1">
            <a:spLocks noGrp="1"/>
          </p:cNvSpPr>
          <p:nvPr>
            <p:ph type="sldNum" idx="12"/>
          </p:nvPr>
        </p:nvSpPr>
        <p:spPr>
          <a:xfrm>
            <a:off x="4143588" y="9119474"/>
            <a:ext cx="3169919" cy="480060"/>
          </a:xfrm>
          <a:prstGeom prst="rect">
            <a:avLst/>
          </a:prstGeom>
        </p:spPr>
        <p:txBody>
          <a:bodyPr lIns="96645" tIns="96645" rIns="96645" bIns="96645" anchor="b" anchorCtr="0">
            <a:noAutofit/>
          </a:bodyPr>
          <a:lstStyle/>
          <a:p>
            <a:pPr>
              <a:buClr>
                <a:srgbClr val="000000"/>
              </a:buClr>
            </a:pPr>
            <a:endParaRPr/>
          </a:p>
          <a:p>
            <a:pPr lvl="1">
              <a:buClr>
                <a:srgbClr val="000000"/>
              </a:buClr>
            </a:pPr>
            <a:endParaRPr/>
          </a:p>
          <a:p>
            <a:pPr lvl="2">
              <a:buClr>
                <a:srgbClr val="000000"/>
              </a:buClr>
            </a:pPr>
            <a:endParaRPr/>
          </a:p>
          <a:p>
            <a:pPr lvl="3">
              <a:buClr>
                <a:srgbClr val="000000"/>
              </a:buClr>
            </a:pPr>
            <a:endParaRPr/>
          </a:p>
          <a:p>
            <a:pPr lvl="4">
              <a:buClr>
                <a:srgbClr val="000000"/>
              </a:buClr>
            </a:pPr>
            <a:endParaRPr/>
          </a:p>
          <a:p>
            <a:pPr lvl="5">
              <a:buClr>
                <a:srgbClr val="000000"/>
              </a:buClr>
            </a:pPr>
            <a:endParaRPr/>
          </a:p>
          <a:p>
            <a:pPr lvl="6">
              <a:buClr>
                <a:srgbClr val="000000"/>
              </a:buClr>
            </a:pPr>
            <a:endParaRPr/>
          </a:p>
          <a:p>
            <a:pPr lvl="7">
              <a:buClr>
                <a:srgbClr val="000000"/>
              </a:buClr>
            </a:pPr>
            <a:endParaRPr/>
          </a:p>
          <a:p>
            <a:pPr lvl="8">
              <a:buClr>
                <a:srgbClr val="000000"/>
              </a:buClr>
            </a:pPr>
            <a:endParaRPr/>
          </a:p>
        </p:txBody>
      </p:sp>
    </p:spTree>
    <p:extLst>
      <p:ext uri="{BB962C8B-B14F-4D97-AF65-F5344CB8AC3E}">
        <p14:creationId xmlns:p14="http://schemas.microsoft.com/office/powerpoint/2010/main" val="41552696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Shape 136"/>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37" name="Shape 137"/>
          <p:cNvSpPr txBox="1">
            <a:spLocks noGrp="1"/>
          </p:cNvSpPr>
          <p:nvPr>
            <p:ph type="body" idx="1"/>
          </p:nvPr>
        </p:nvSpPr>
        <p:spPr>
          <a:xfrm>
            <a:off x="731522" y="4560570"/>
            <a:ext cx="5852159" cy="4320540"/>
          </a:xfrm>
          <a:prstGeom prst="rect">
            <a:avLst/>
          </a:prstGeom>
        </p:spPr>
        <p:txBody>
          <a:bodyPr lIns="96645" tIns="96645" rIns="96645" bIns="96645" anchor="t" anchorCtr="0">
            <a:noAutofit/>
          </a:bodyPr>
          <a:lstStyle/>
          <a:p>
            <a:endParaRPr/>
          </a:p>
        </p:txBody>
      </p:sp>
      <p:sp>
        <p:nvSpPr>
          <p:cNvPr id="138" name="Shape 138"/>
          <p:cNvSpPr txBox="1">
            <a:spLocks noGrp="1"/>
          </p:cNvSpPr>
          <p:nvPr>
            <p:ph type="sldNum" idx="12"/>
          </p:nvPr>
        </p:nvSpPr>
        <p:spPr>
          <a:xfrm>
            <a:off x="4143588" y="9119474"/>
            <a:ext cx="3169919" cy="480060"/>
          </a:xfrm>
          <a:prstGeom prst="rect">
            <a:avLst/>
          </a:prstGeom>
        </p:spPr>
        <p:txBody>
          <a:bodyPr lIns="96645" tIns="96645" rIns="96645" bIns="96645" anchor="b" anchorCtr="0">
            <a:noAutofit/>
          </a:bodyPr>
          <a:lstStyle/>
          <a:p>
            <a:pPr>
              <a:buClr>
                <a:srgbClr val="000000"/>
              </a:buClr>
            </a:pPr>
            <a:endParaRPr/>
          </a:p>
          <a:p>
            <a:pPr lvl="1">
              <a:buClr>
                <a:srgbClr val="000000"/>
              </a:buClr>
            </a:pPr>
            <a:endParaRPr/>
          </a:p>
          <a:p>
            <a:pPr lvl="2">
              <a:buClr>
                <a:srgbClr val="000000"/>
              </a:buClr>
            </a:pPr>
            <a:endParaRPr/>
          </a:p>
          <a:p>
            <a:pPr lvl="3">
              <a:buClr>
                <a:srgbClr val="000000"/>
              </a:buClr>
            </a:pPr>
            <a:endParaRPr/>
          </a:p>
          <a:p>
            <a:pPr lvl="4">
              <a:buClr>
                <a:srgbClr val="000000"/>
              </a:buClr>
            </a:pPr>
            <a:endParaRPr/>
          </a:p>
          <a:p>
            <a:pPr lvl="5">
              <a:buClr>
                <a:srgbClr val="000000"/>
              </a:buClr>
            </a:pPr>
            <a:endParaRPr/>
          </a:p>
          <a:p>
            <a:pPr lvl="6">
              <a:buClr>
                <a:srgbClr val="000000"/>
              </a:buClr>
            </a:pPr>
            <a:endParaRPr/>
          </a:p>
          <a:p>
            <a:pPr lvl="7">
              <a:buClr>
                <a:srgbClr val="000000"/>
              </a:buClr>
            </a:pPr>
            <a:endParaRPr/>
          </a:p>
          <a:p>
            <a:pPr lvl="8">
              <a:buClr>
                <a:srgbClr val="000000"/>
              </a:buClr>
            </a:pPr>
            <a:endParaRPr/>
          </a:p>
        </p:txBody>
      </p:sp>
    </p:spTree>
    <p:extLst>
      <p:ext uri="{BB962C8B-B14F-4D97-AF65-F5344CB8AC3E}">
        <p14:creationId xmlns:p14="http://schemas.microsoft.com/office/powerpoint/2010/main" val="38821242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Shape 144"/>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45" name="Shape 145"/>
          <p:cNvSpPr txBox="1">
            <a:spLocks noGrp="1"/>
          </p:cNvSpPr>
          <p:nvPr>
            <p:ph type="body" idx="1"/>
          </p:nvPr>
        </p:nvSpPr>
        <p:spPr>
          <a:xfrm>
            <a:off x="731522" y="4560570"/>
            <a:ext cx="5852159" cy="4320540"/>
          </a:xfrm>
          <a:prstGeom prst="rect">
            <a:avLst/>
          </a:prstGeom>
        </p:spPr>
        <p:txBody>
          <a:bodyPr lIns="96645" tIns="96645" rIns="96645" bIns="96645" anchor="t" anchorCtr="0">
            <a:noAutofit/>
          </a:bodyPr>
          <a:lstStyle/>
          <a:p>
            <a:endParaRPr/>
          </a:p>
        </p:txBody>
      </p:sp>
      <p:sp>
        <p:nvSpPr>
          <p:cNvPr id="146" name="Shape 146"/>
          <p:cNvSpPr txBox="1">
            <a:spLocks noGrp="1"/>
          </p:cNvSpPr>
          <p:nvPr>
            <p:ph type="sldNum" idx="12"/>
          </p:nvPr>
        </p:nvSpPr>
        <p:spPr>
          <a:xfrm>
            <a:off x="4143588" y="9119474"/>
            <a:ext cx="3169919" cy="480060"/>
          </a:xfrm>
          <a:prstGeom prst="rect">
            <a:avLst/>
          </a:prstGeom>
        </p:spPr>
        <p:txBody>
          <a:bodyPr lIns="96645" tIns="96645" rIns="96645" bIns="96645" anchor="b" anchorCtr="0">
            <a:noAutofit/>
          </a:bodyPr>
          <a:lstStyle/>
          <a:p>
            <a:endParaRPr/>
          </a:p>
          <a:p>
            <a:pPr lvl="1"/>
            <a:endParaRPr/>
          </a:p>
          <a:p>
            <a:pPr lvl="2"/>
            <a:endParaRPr/>
          </a:p>
          <a:p>
            <a:pPr lvl="3"/>
            <a:endParaRPr/>
          </a:p>
          <a:p>
            <a:pPr lvl="4"/>
            <a:endParaRPr/>
          </a:p>
          <a:p>
            <a:pPr lvl="5"/>
            <a:endParaRPr/>
          </a:p>
          <a:p>
            <a:pPr lvl="6"/>
            <a:endParaRPr/>
          </a:p>
          <a:p>
            <a:pPr lvl="7"/>
            <a:endParaRPr/>
          </a:p>
          <a:p>
            <a:pPr lvl="8"/>
            <a:endParaRPr/>
          </a:p>
        </p:txBody>
      </p:sp>
    </p:spTree>
    <p:extLst>
      <p:ext uri="{BB962C8B-B14F-4D97-AF65-F5344CB8AC3E}">
        <p14:creationId xmlns:p14="http://schemas.microsoft.com/office/powerpoint/2010/main" val="13132491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Shape 151"/>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52" name="Shape 152"/>
          <p:cNvSpPr txBox="1">
            <a:spLocks noGrp="1"/>
          </p:cNvSpPr>
          <p:nvPr>
            <p:ph type="body" idx="1"/>
          </p:nvPr>
        </p:nvSpPr>
        <p:spPr>
          <a:xfrm>
            <a:off x="731522" y="4560570"/>
            <a:ext cx="5852159" cy="4320540"/>
          </a:xfrm>
          <a:prstGeom prst="rect">
            <a:avLst/>
          </a:prstGeom>
        </p:spPr>
        <p:txBody>
          <a:bodyPr lIns="96645" tIns="96645" rIns="96645" bIns="96645" anchor="t" anchorCtr="0">
            <a:noAutofit/>
          </a:bodyPr>
          <a:lstStyle/>
          <a:p>
            <a:endParaRPr/>
          </a:p>
        </p:txBody>
      </p:sp>
      <p:sp>
        <p:nvSpPr>
          <p:cNvPr id="153" name="Shape 153"/>
          <p:cNvSpPr txBox="1">
            <a:spLocks noGrp="1"/>
          </p:cNvSpPr>
          <p:nvPr>
            <p:ph type="sldNum" idx="12"/>
          </p:nvPr>
        </p:nvSpPr>
        <p:spPr>
          <a:xfrm>
            <a:off x="4143588" y="9119474"/>
            <a:ext cx="3169919" cy="480060"/>
          </a:xfrm>
          <a:prstGeom prst="rect">
            <a:avLst/>
          </a:prstGeom>
        </p:spPr>
        <p:txBody>
          <a:bodyPr lIns="96645" tIns="96645" rIns="96645" bIns="96645" anchor="b" anchorCtr="0">
            <a:noAutofit/>
          </a:bodyPr>
          <a:lstStyle/>
          <a:p>
            <a:endParaRPr/>
          </a:p>
          <a:p>
            <a:pPr lvl="1"/>
            <a:endParaRPr/>
          </a:p>
          <a:p>
            <a:pPr lvl="2"/>
            <a:endParaRPr/>
          </a:p>
          <a:p>
            <a:pPr lvl="3"/>
            <a:endParaRPr/>
          </a:p>
          <a:p>
            <a:pPr lvl="4"/>
            <a:endParaRPr/>
          </a:p>
          <a:p>
            <a:pPr lvl="5"/>
            <a:endParaRPr/>
          </a:p>
          <a:p>
            <a:pPr lvl="6"/>
            <a:endParaRPr/>
          </a:p>
          <a:p>
            <a:pPr lvl="7"/>
            <a:endParaRPr/>
          </a:p>
          <a:p>
            <a:pPr lvl="8"/>
            <a:endParaRPr/>
          </a:p>
        </p:txBody>
      </p:sp>
    </p:spTree>
    <p:extLst>
      <p:ext uri="{BB962C8B-B14F-4D97-AF65-F5344CB8AC3E}">
        <p14:creationId xmlns:p14="http://schemas.microsoft.com/office/powerpoint/2010/main" val="28030000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Shape 159"/>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60" name="Shape 160"/>
          <p:cNvSpPr txBox="1">
            <a:spLocks noGrp="1"/>
          </p:cNvSpPr>
          <p:nvPr>
            <p:ph type="body" idx="1"/>
          </p:nvPr>
        </p:nvSpPr>
        <p:spPr>
          <a:xfrm>
            <a:off x="731522" y="4560570"/>
            <a:ext cx="5852159" cy="4320540"/>
          </a:xfrm>
          <a:prstGeom prst="rect">
            <a:avLst/>
          </a:prstGeom>
        </p:spPr>
        <p:txBody>
          <a:bodyPr lIns="96645" tIns="96645" rIns="96645" bIns="96645" anchor="t" anchorCtr="0">
            <a:noAutofit/>
          </a:bodyPr>
          <a:lstStyle/>
          <a:p>
            <a:endParaRPr/>
          </a:p>
        </p:txBody>
      </p:sp>
      <p:sp>
        <p:nvSpPr>
          <p:cNvPr id="161" name="Shape 161"/>
          <p:cNvSpPr txBox="1">
            <a:spLocks noGrp="1"/>
          </p:cNvSpPr>
          <p:nvPr>
            <p:ph type="sldNum" idx="12"/>
          </p:nvPr>
        </p:nvSpPr>
        <p:spPr>
          <a:xfrm>
            <a:off x="4143588" y="9119474"/>
            <a:ext cx="3169919" cy="480060"/>
          </a:xfrm>
          <a:prstGeom prst="rect">
            <a:avLst/>
          </a:prstGeom>
        </p:spPr>
        <p:txBody>
          <a:bodyPr lIns="96645" tIns="96645" rIns="96645" bIns="96645" anchor="b" anchorCtr="0">
            <a:noAutofit/>
          </a:bodyPr>
          <a:lstStyle/>
          <a:p>
            <a:endParaRPr/>
          </a:p>
          <a:p>
            <a:pPr lvl="1"/>
            <a:endParaRPr/>
          </a:p>
          <a:p>
            <a:pPr lvl="2"/>
            <a:endParaRPr/>
          </a:p>
          <a:p>
            <a:pPr lvl="3"/>
            <a:endParaRPr/>
          </a:p>
          <a:p>
            <a:pPr lvl="4"/>
            <a:endParaRPr/>
          </a:p>
          <a:p>
            <a:pPr lvl="5"/>
            <a:endParaRPr/>
          </a:p>
          <a:p>
            <a:pPr lvl="6"/>
            <a:endParaRPr/>
          </a:p>
          <a:p>
            <a:pPr lvl="7"/>
            <a:endParaRPr/>
          </a:p>
          <a:p>
            <a:pPr lvl="8"/>
            <a:endParaRPr/>
          </a:p>
        </p:txBody>
      </p:sp>
    </p:spTree>
    <p:extLst>
      <p:ext uri="{BB962C8B-B14F-4D97-AF65-F5344CB8AC3E}">
        <p14:creationId xmlns:p14="http://schemas.microsoft.com/office/powerpoint/2010/main" val="26552620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Shape 167"/>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68" name="Shape 168"/>
          <p:cNvSpPr txBox="1">
            <a:spLocks noGrp="1"/>
          </p:cNvSpPr>
          <p:nvPr>
            <p:ph type="body" idx="1"/>
          </p:nvPr>
        </p:nvSpPr>
        <p:spPr>
          <a:xfrm>
            <a:off x="731522" y="4560570"/>
            <a:ext cx="5852159" cy="4320540"/>
          </a:xfrm>
          <a:prstGeom prst="rect">
            <a:avLst/>
          </a:prstGeom>
        </p:spPr>
        <p:txBody>
          <a:bodyPr lIns="96645" tIns="96645" rIns="96645" bIns="96645" anchor="t" anchorCtr="0">
            <a:noAutofit/>
          </a:bodyPr>
          <a:lstStyle/>
          <a:p>
            <a:endParaRPr/>
          </a:p>
        </p:txBody>
      </p:sp>
      <p:sp>
        <p:nvSpPr>
          <p:cNvPr id="169" name="Shape 169"/>
          <p:cNvSpPr txBox="1">
            <a:spLocks noGrp="1"/>
          </p:cNvSpPr>
          <p:nvPr>
            <p:ph type="sldNum" idx="12"/>
          </p:nvPr>
        </p:nvSpPr>
        <p:spPr>
          <a:xfrm>
            <a:off x="4143588" y="9119474"/>
            <a:ext cx="3169919" cy="480060"/>
          </a:xfrm>
          <a:prstGeom prst="rect">
            <a:avLst/>
          </a:prstGeom>
        </p:spPr>
        <p:txBody>
          <a:bodyPr lIns="96645" tIns="96645" rIns="96645" bIns="96645" anchor="b" anchorCtr="0">
            <a:noAutofit/>
          </a:bodyPr>
          <a:lstStyle/>
          <a:p>
            <a:pPr>
              <a:buClr>
                <a:srgbClr val="000000"/>
              </a:buClr>
            </a:pPr>
            <a:endParaRPr/>
          </a:p>
          <a:p>
            <a:pPr lvl="1">
              <a:buClr>
                <a:srgbClr val="000000"/>
              </a:buClr>
            </a:pPr>
            <a:endParaRPr/>
          </a:p>
          <a:p>
            <a:pPr lvl="2">
              <a:buClr>
                <a:srgbClr val="000000"/>
              </a:buClr>
            </a:pPr>
            <a:endParaRPr/>
          </a:p>
          <a:p>
            <a:pPr lvl="3">
              <a:buClr>
                <a:srgbClr val="000000"/>
              </a:buClr>
            </a:pPr>
            <a:endParaRPr/>
          </a:p>
          <a:p>
            <a:pPr lvl="4">
              <a:buClr>
                <a:srgbClr val="000000"/>
              </a:buClr>
            </a:pPr>
            <a:endParaRPr/>
          </a:p>
          <a:p>
            <a:pPr lvl="5">
              <a:buClr>
                <a:srgbClr val="000000"/>
              </a:buClr>
            </a:pPr>
            <a:endParaRPr/>
          </a:p>
          <a:p>
            <a:pPr lvl="6">
              <a:buClr>
                <a:srgbClr val="000000"/>
              </a:buClr>
            </a:pPr>
            <a:endParaRPr/>
          </a:p>
          <a:p>
            <a:pPr lvl="7">
              <a:buClr>
                <a:srgbClr val="000000"/>
              </a:buClr>
            </a:pPr>
            <a:endParaRPr/>
          </a:p>
          <a:p>
            <a:pPr lvl="8">
              <a:buClr>
                <a:srgbClr val="000000"/>
              </a:buClr>
            </a:pPr>
            <a:endParaRPr/>
          </a:p>
        </p:txBody>
      </p:sp>
    </p:spTree>
    <p:extLst>
      <p:ext uri="{BB962C8B-B14F-4D97-AF65-F5344CB8AC3E}">
        <p14:creationId xmlns:p14="http://schemas.microsoft.com/office/powerpoint/2010/main" val="20324763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Shape 175"/>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76" name="Shape 176"/>
          <p:cNvSpPr txBox="1">
            <a:spLocks noGrp="1"/>
          </p:cNvSpPr>
          <p:nvPr>
            <p:ph type="body" idx="1"/>
          </p:nvPr>
        </p:nvSpPr>
        <p:spPr>
          <a:xfrm>
            <a:off x="731522" y="4560570"/>
            <a:ext cx="5852159" cy="4320540"/>
          </a:xfrm>
          <a:prstGeom prst="rect">
            <a:avLst/>
          </a:prstGeom>
        </p:spPr>
        <p:txBody>
          <a:bodyPr lIns="96645" tIns="96645" rIns="96645" bIns="96645" anchor="t" anchorCtr="0">
            <a:noAutofit/>
          </a:bodyPr>
          <a:lstStyle/>
          <a:p>
            <a:endParaRPr/>
          </a:p>
        </p:txBody>
      </p:sp>
      <p:sp>
        <p:nvSpPr>
          <p:cNvPr id="177" name="Shape 177"/>
          <p:cNvSpPr txBox="1">
            <a:spLocks noGrp="1"/>
          </p:cNvSpPr>
          <p:nvPr>
            <p:ph type="sldNum" idx="12"/>
          </p:nvPr>
        </p:nvSpPr>
        <p:spPr>
          <a:xfrm>
            <a:off x="4143588" y="9119474"/>
            <a:ext cx="3169919" cy="480060"/>
          </a:xfrm>
          <a:prstGeom prst="rect">
            <a:avLst/>
          </a:prstGeom>
        </p:spPr>
        <p:txBody>
          <a:bodyPr lIns="96645" tIns="96645" rIns="96645" bIns="96645" anchor="b" anchorCtr="0">
            <a:noAutofit/>
          </a:bodyPr>
          <a:lstStyle/>
          <a:p>
            <a:endParaRPr/>
          </a:p>
          <a:p>
            <a:pPr lvl="1"/>
            <a:endParaRPr/>
          </a:p>
          <a:p>
            <a:pPr lvl="2"/>
            <a:endParaRPr/>
          </a:p>
          <a:p>
            <a:pPr lvl="3"/>
            <a:endParaRPr/>
          </a:p>
          <a:p>
            <a:pPr lvl="4"/>
            <a:endParaRPr/>
          </a:p>
          <a:p>
            <a:pPr lvl="5"/>
            <a:endParaRPr/>
          </a:p>
          <a:p>
            <a:pPr lvl="6"/>
            <a:endParaRPr/>
          </a:p>
          <a:p>
            <a:pPr lvl="7"/>
            <a:endParaRPr/>
          </a:p>
          <a:p>
            <a:pPr lvl="8"/>
            <a:endParaRPr/>
          </a:p>
        </p:txBody>
      </p:sp>
    </p:spTree>
    <p:extLst>
      <p:ext uri="{BB962C8B-B14F-4D97-AF65-F5344CB8AC3E}">
        <p14:creationId xmlns:p14="http://schemas.microsoft.com/office/powerpoint/2010/main" val="33044693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Shape 183"/>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84" name="Shape 184"/>
          <p:cNvSpPr txBox="1">
            <a:spLocks noGrp="1"/>
          </p:cNvSpPr>
          <p:nvPr>
            <p:ph type="body" idx="1"/>
          </p:nvPr>
        </p:nvSpPr>
        <p:spPr>
          <a:xfrm>
            <a:off x="731522" y="4560570"/>
            <a:ext cx="5852159" cy="4320540"/>
          </a:xfrm>
          <a:prstGeom prst="rect">
            <a:avLst/>
          </a:prstGeom>
        </p:spPr>
        <p:txBody>
          <a:bodyPr lIns="96645" tIns="96645" rIns="96645" bIns="96645" anchor="t" anchorCtr="0">
            <a:noAutofit/>
          </a:bodyPr>
          <a:lstStyle/>
          <a:p>
            <a:endParaRPr/>
          </a:p>
        </p:txBody>
      </p:sp>
      <p:sp>
        <p:nvSpPr>
          <p:cNvPr id="185" name="Shape 185"/>
          <p:cNvSpPr txBox="1">
            <a:spLocks noGrp="1"/>
          </p:cNvSpPr>
          <p:nvPr>
            <p:ph type="sldNum" idx="12"/>
          </p:nvPr>
        </p:nvSpPr>
        <p:spPr>
          <a:xfrm>
            <a:off x="4143588" y="9119474"/>
            <a:ext cx="3169919" cy="480060"/>
          </a:xfrm>
          <a:prstGeom prst="rect">
            <a:avLst/>
          </a:prstGeom>
        </p:spPr>
        <p:txBody>
          <a:bodyPr lIns="96645" tIns="96645" rIns="96645" bIns="96645" anchor="b" anchorCtr="0">
            <a:noAutofit/>
          </a:bodyPr>
          <a:lstStyle/>
          <a:p>
            <a:endParaRPr/>
          </a:p>
          <a:p>
            <a:pPr lvl="1"/>
            <a:endParaRPr/>
          </a:p>
          <a:p>
            <a:pPr lvl="2"/>
            <a:endParaRPr/>
          </a:p>
          <a:p>
            <a:pPr lvl="3"/>
            <a:endParaRPr/>
          </a:p>
          <a:p>
            <a:pPr lvl="4"/>
            <a:endParaRPr/>
          </a:p>
          <a:p>
            <a:pPr lvl="5"/>
            <a:endParaRPr/>
          </a:p>
          <a:p>
            <a:pPr lvl="6"/>
            <a:endParaRPr/>
          </a:p>
          <a:p>
            <a:pPr lvl="7"/>
            <a:endParaRPr/>
          </a:p>
          <a:p>
            <a:pPr lvl="8"/>
            <a:endParaRPr/>
          </a:p>
        </p:txBody>
      </p:sp>
    </p:spTree>
    <p:extLst>
      <p:ext uri="{BB962C8B-B14F-4D97-AF65-F5344CB8AC3E}">
        <p14:creationId xmlns:p14="http://schemas.microsoft.com/office/powerpoint/2010/main" val="19022582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Shape 191"/>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92" name="Shape 192"/>
          <p:cNvSpPr txBox="1">
            <a:spLocks noGrp="1"/>
          </p:cNvSpPr>
          <p:nvPr>
            <p:ph type="body" idx="1"/>
          </p:nvPr>
        </p:nvSpPr>
        <p:spPr>
          <a:xfrm>
            <a:off x="731522" y="4560570"/>
            <a:ext cx="5852159" cy="4320540"/>
          </a:xfrm>
          <a:prstGeom prst="rect">
            <a:avLst/>
          </a:prstGeom>
        </p:spPr>
        <p:txBody>
          <a:bodyPr lIns="96645" tIns="96645" rIns="96645" bIns="96645" anchor="t" anchorCtr="0">
            <a:noAutofit/>
          </a:bodyPr>
          <a:lstStyle/>
          <a:p>
            <a:endParaRPr/>
          </a:p>
        </p:txBody>
      </p:sp>
      <p:sp>
        <p:nvSpPr>
          <p:cNvPr id="193" name="Shape 193"/>
          <p:cNvSpPr txBox="1">
            <a:spLocks noGrp="1"/>
          </p:cNvSpPr>
          <p:nvPr>
            <p:ph type="sldNum" idx="12"/>
          </p:nvPr>
        </p:nvSpPr>
        <p:spPr>
          <a:xfrm>
            <a:off x="4143588" y="9119474"/>
            <a:ext cx="3169919" cy="480060"/>
          </a:xfrm>
          <a:prstGeom prst="rect">
            <a:avLst/>
          </a:prstGeom>
        </p:spPr>
        <p:txBody>
          <a:bodyPr lIns="96645" tIns="96645" rIns="96645" bIns="96645" anchor="b" anchorCtr="0">
            <a:noAutofit/>
          </a:bodyPr>
          <a:lstStyle/>
          <a:p>
            <a:endParaRPr/>
          </a:p>
          <a:p>
            <a:pPr lvl="1"/>
            <a:endParaRPr/>
          </a:p>
          <a:p>
            <a:pPr lvl="2"/>
            <a:endParaRPr/>
          </a:p>
          <a:p>
            <a:pPr lvl="3"/>
            <a:endParaRPr/>
          </a:p>
          <a:p>
            <a:pPr lvl="4"/>
            <a:endParaRPr/>
          </a:p>
          <a:p>
            <a:pPr lvl="5"/>
            <a:endParaRPr/>
          </a:p>
          <a:p>
            <a:pPr lvl="6"/>
            <a:endParaRPr/>
          </a:p>
          <a:p>
            <a:pPr lvl="7"/>
            <a:endParaRPr/>
          </a:p>
          <a:p>
            <a:pPr lvl="8"/>
            <a:endParaRPr/>
          </a:p>
        </p:txBody>
      </p:sp>
    </p:spTree>
    <p:extLst>
      <p:ext uri="{BB962C8B-B14F-4D97-AF65-F5344CB8AC3E}">
        <p14:creationId xmlns:p14="http://schemas.microsoft.com/office/powerpoint/2010/main" val="7341133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Shape 213"/>
          <p:cNvSpPr txBox="1">
            <a:spLocks noGrp="1"/>
          </p:cNvSpPr>
          <p:nvPr>
            <p:ph type="body" idx="1"/>
          </p:nvPr>
        </p:nvSpPr>
        <p:spPr>
          <a:xfrm>
            <a:off x="972511" y="4562720"/>
            <a:ext cx="5368320" cy="4045544"/>
          </a:xfrm>
          <a:prstGeom prst="rect">
            <a:avLst/>
          </a:prstGeom>
        </p:spPr>
        <p:txBody>
          <a:bodyPr lIns="96645" tIns="96645" rIns="96645" bIns="96645" anchor="t" anchorCtr="0">
            <a:noAutofit/>
          </a:bodyPr>
          <a:lstStyle/>
          <a:p>
            <a:endParaRPr/>
          </a:p>
        </p:txBody>
      </p:sp>
      <p:sp>
        <p:nvSpPr>
          <p:cNvPr id="214" name="Shape 214"/>
          <p:cNvSpPr>
            <a:spLocks noGrp="1" noRot="1" noChangeAspect="1"/>
          </p:cNvSpPr>
          <p:nvPr>
            <p:ph type="sldImg" idx="2"/>
          </p:nvPr>
        </p:nvSpPr>
        <p:spPr>
          <a:xfrm>
            <a:off x="471488" y="727075"/>
            <a:ext cx="6376987" cy="3586163"/>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27017553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Shape 241"/>
          <p:cNvSpPr txBox="1">
            <a:spLocks noGrp="1"/>
          </p:cNvSpPr>
          <p:nvPr>
            <p:ph type="body" idx="1"/>
          </p:nvPr>
        </p:nvSpPr>
        <p:spPr>
          <a:xfrm>
            <a:off x="972511" y="4562720"/>
            <a:ext cx="5368320" cy="4045544"/>
          </a:xfrm>
          <a:prstGeom prst="rect">
            <a:avLst/>
          </a:prstGeom>
        </p:spPr>
        <p:txBody>
          <a:bodyPr lIns="96645" tIns="96645" rIns="96645" bIns="96645" anchor="t" anchorCtr="0">
            <a:noAutofit/>
          </a:bodyPr>
          <a:lstStyle/>
          <a:p>
            <a:endParaRPr/>
          </a:p>
        </p:txBody>
      </p:sp>
      <p:sp>
        <p:nvSpPr>
          <p:cNvPr id="242" name="Shape 242"/>
          <p:cNvSpPr>
            <a:spLocks noGrp="1" noRot="1" noChangeAspect="1"/>
          </p:cNvSpPr>
          <p:nvPr>
            <p:ph type="sldImg" idx="2"/>
          </p:nvPr>
        </p:nvSpPr>
        <p:spPr>
          <a:xfrm>
            <a:off x="471488" y="727075"/>
            <a:ext cx="6376987" cy="3586163"/>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13891714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Shape 247"/>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48" name="Shape 248"/>
          <p:cNvSpPr txBox="1">
            <a:spLocks noGrp="1"/>
          </p:cNvSpPr>
          <p:nvPr>
            <p:ph type="body" idx="1"/>
          </p:nvPr>
        </p:nvSpPr>
        <p:spPr>
          <a:xfrm>
            <a:off x="731522" y="4560570"/>
            <a:ext cx="5852159" cy="4320540"/>
          </a:xfrm>
          <a:prstGeom prst="rect">
            <a:avLst/>
          </a:prstGeom>
        </p:spPr>
        <p:txBody>
          <a:bodyPr lIns="96645" tIns="96645" rIns="96645" bIns="96645" anchor="t" anchorCtr="0">
            <a:noAutofit/>
          </a:bodyPr>
          <a:lstStyle/>
          <a:p>
            <a:endParaRPr/>
          </a:p>
        </p:txBody>
      </p:sp>
      <p:sp>
        <p:nvSpPr>
          <p:cNvPr id="249" name="Shape 249"/>
          <p:cNvSpPr txBox="1">
            <a:spLocks noGrp="1"/>
          </p:cNvSpPr>
          <p:nvPr>
            <p:ph type="sldNum" idx="12"/>
          </p:nvPr>
        </p:nvSpPr>
        <p:spPr>
          <a:xfrm>
            <a:off x="4143588" y="9119474"/>
            <a:ext cx="3169919" cy="480060"/>
          </a:xfrm>
          <a:prstGeom prst="rect">
            <a:avLst/>
          </a:prstGeom>
        </p:spPr>
        <p:txBody>
          <a:bodyPr lIns="96645" tIns="96645" rIns="96645" bIns="96645" anchor="b" anchorCtr="0">
            <a:noAutofit/>
          </a:bodyPr>
          <a:lstStyle/>
          <a:p>
            <a:pPr>
              <a:buClr>
                <a:srgbClr val="000000"/>
              </a:buClr>
            </a:pPr>
            <a:endParaRPr/>
          </a:p>
          <a:p>
            <a:pPr lvl="1">
              <a:buClr>
                <a:srgbClr val="000000"/>
              </a:buClr>
            </a:pPr>
            <a:endParaRPr/>
          </a:p>
          <a:p>
            <a:pPr lvl="2">
              <a:buClr>
                <a:srgbClr val="000000"/>
              </a:buClr>
            </a:pPr>
            <a:endParaRPr/>
          </a:p>
          <a:p>
            <a:pPr lvl="3">
              <a:buClr>
                <a:srgbClr val="000000"/>
              </a:buClr>
            </a:pPr>
            <a:endParaRPr/>
          </a:p>
          <a:p>
            <a:pPr lvl="4">
              <a:buClr>
                <a:srgbClr val="000000"/>
              </a:buClr>
            </a:pPr>
            <a:endParaRPr/>
          </a:p>
          <a:p>
            <a:pPr lvl="5">
              <a:buClr>
                <a:srgbClr val="000000"/>
              </a:buClr>
            </a:pPr>
            <a:endParaRPr/>
          </a:p>
          <a:p>
            <a:pPr lvl="6">
              <a:buClr>
                <a:srgbClr val="000000"/>
              </a:buClr>
            </a:pPr>
            <a:endParaRPr/>
          </a:p>
          <a:p>
            <a:pPr lvl="7">
              <a:buClr>
                <a:srgbClr val="000000"/>
              </a:buClr>
            </a:pPr>
            <a:endParaRPr/>
          </a:p>
          <a:p>
            <a:pPr lvl="8">
              <a:buClr>
                <a:srgbClr val="000000"/>
              </a:buClr>
            </a:pPr>
            <a:endParaRPr/>
          </a:p>
        </p:txBody>
      </p:sp>
    </p:spTree>
    <p:extLst>
      <p:ext uri="{BB962C8B-B14F-4D97-AF65-F5344CB8AC3E}">
        <p14:creationId xmlns:p14="http://schemas.microsoft.com/office/powerpoint/2010/main" val="42635614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Shape 247"/>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48" name="Shape 248"/>
          <p:cNvSpPr txBox="1">
            <a:spLocks noGrp="1"/>
          </p:cNvSpPr>
          <p:nvPr>
            <p:ph type="body" idx="1"/>
          </p:nvPr>
        </p:nvSpPr>
        <p:spPr>
          <a:xfrm>
            <a:off x="731522" y="4560570"/>
            <a:ext cx="5852159" cy="4320540"/>
          </a:xfrm>
          <a:prstGeom prst="rect">
            <a:avLst/>
          </a:prstGeom>
        </p:spPr>
        <p:txBody>
          <a:bodyPr lIns="96645" tIns="96645" rIns="96645" bIns="96645" anchor="t" anchorCtr="0">
            <a:noAutofit/>
          </a:bodyPr>
          <a:lstStyle/>
          <a:p>
            <a:endParaRPr/>
          </a:p>
        </p:txBody>
      </p:sp>
      <p:sp>
        <p:nvSpPr>
          <p:cNvPr id="249" name="Shape 249"/>
          <p:cNvSpPr txBox="1">
            <a:spLocks noGrp="1"/>
          </p:cNvSpPr>
          <p:nvPr>
            <p:ph type="sldNum" idx="12"/>
          </p:nvPr>
        </p:nvSpPr>
        <p:spPr>
          <a:xfrm>
            <a:off x="4143588" y="9119474"/>
            <a:ext cx="3169919" cy="480060"/>
          </a:xfrm>
          <a:prstGeom prst="rect">
            <a:avLst/>
          </a:prstGeom>
        </p:spPr>
        <p:txBody>
          <a:bodyPr lIns="96645" tIns="96645" rIns="96645" bIns="96645" anchor="b" anchorCtr="0">
            <a:noAutofit/>
          </a:bodyPr>
          <a:lstStyle/>
          <a:p>
            <a:pPr>
              <a:buClr>
                <a:srgbClr val="000000"/>
              </a:buClr>
            </a:pPr>
            <a:endParaRPr/>
          </a:p>
          <a:p>
            <a:pPr lvl="1">
              <a:buClr>
                <a:srgbClr val="000000"/>
              </a:buClr>
            </a:pPr>
            <a:endParaRPr/>
          </a:p>
          <a:p>
            <a:pPr lvl="2">
              <a:buClr>
                <a:srgbClr val="000000"/>
              </a:buClr>
            </a:pPr>
            <a:endParaRPr/>
          </a:p>
          <a:p>
            <a:pPr lvl="3">
              <a:buClr>
                <a:srgbClr val="000000"/>
              </a:buClr>
            </a:pPr>
            <a:endParaRPr/>
          </a:p>
          <a:p>
            <a:pPr lvl="4">
              <a:buClr>
                <a:srgbClr val="000000"/>
              </a:buClr>
            </a:pPr>
            <a:endParaRPr/>
          </a:p>
          <a:p>
            <a:pPr lvl="5">
              <a:buClr>
                <a:srgbClr val="000000"/>
              </a:buClr>
            </a:pPr>
            <a:endParaRPr/>
          </a:p>
          <a:p>
            <a:pPr lvl="6">
              <a:buClr>
                <a:srgbClr val="000000"/>
              </a:buClr>
            </a:pPr>
            <a:endParaRPr/>
          </a:p>
          <a:p>
            <a:pPr lvl="7">
              <a:buClr>
                <a:srgbClr val="000000"/>
              </a:buClr>
            </a:pPr>
            <a:endParaRPr/>
          </a:p>
          <a:p>
            <a:pPr lvl="8">
              <a:buClr>
                <a:srgbClr val="000000"/>
              </a:buClr>
            </a:pPr>
            <a:endParaRPr/>
          </a:p>
        </p:txBody>
      </p:sp>
    </p:spTree>
    <p:extLst>
      <p:ext uri="{BB962C8B-B14F-4D97-AF65-F5344CB8AC3E}">
        <p14:creationId xmlns:p14="http://schemas.microsoft.com/office/powerpoint/2010/main" val="39679449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Shape 269"/>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70" name="Shape 270"/>
          <p:cNvSpPr txBox="1">
            <a:spLocks noGrp="1"/>
          </p:cNvSpPr>
          <p:nvPr>
            <p:ph type="body" idx="1"/>
          </p:nvPr>
        </p:nvSpPr>
        <p:spPr>
          <a:xfrm>
            <a:off x="731522" y="4560570"/>
            <a:ext cx="5852159" cy="4320540"/>
          </a:xfrm>
          <a:prstGeom prst="rect">
            <a:avLst/>
          </a:prstGeom>
        </p:spPr>
        <p:txBody>
          <a:bodyPr lIns="96645" tIns="96645" rIns="96645" bIns="96645" anchor="t" anchorCtr="0">
            <a:noAutofit/>
          </a:bodyPr>
          <a:lstStyle/>
          <a:p>
            <a:endParaRPr/>
          </a:p>
        </p:txBody>
      </p:sp>
      <p:sp>
        <p:nvSpPr>
          <p:cNvPr id="271" name="Shape 271"/>
          <p:cNvSpPr txBox="1">
            <a:spLocks noGrp="1"/>
          </p:cNvSpPr>
          <p:nvPr>
            <p:ph type="sldNum" idx="12"/>
          </p:nvPr>
        </p:nvSpPr>
        <p:spPr>
          <a:xfrm>
            <a:off x="4143588" y="9119474"/>
            <a:ext cx="3169919" cy="480060"/>
          </a:xfrm>
          <a:prstGeom prst="rect">
            <a:avLst/>
          </a:prstGeom>
        </p:spPr>
        <p:txBody>
          <a:bodyPr lIns="96645" tIns="96645" rIns="96645" bIns="96645" anchor="b" anchorCtr="0">
            <a:noAutofit/>
          </a:bodyPr>
          <a:lstStyle/>
          <a:p>
            <a:pPr>
              <a:buClr>
                <a:srgbClr val="000000"/>
              </a:buClr>
            </a:pPr>
            <a:endParaRPr/>
          </a:p>
          <a:p>
            <a:pPr lvl="1">
              <a:buClr>
                <a:srgbClr val="000000"/>
              </a:buClr>
            </a:pPr>
            <a:endParaRPr/>
          </a:p>
          <a:p>
            <a:pPr lvl="2">
              <a:buClr>
                <a:srgbClr val="000000"/>
              </a:buClr>
            </a:pPr>
            <a:endParaRPr/>
          </a:p>
          <a:p>
            <a:pPr lvl="3">
              <a:buClr>
                <a:srgbClr val="000000"/>
              </a:buClr>
            </a:pPr>
            <a:endParaRPr/>
          </a:p>
          <a:p>
            <a:pPr lvl="4">
              <a:buClr>
                <a:srgbClr val="000000"/>
              </a:buClr>
            </a:pPr>
            <a:endParaRPr/>
          </a:p>
          <a:p>
            <a:pPr lvl="5">
              <a:buClr>
                <a:srgbClr val="000000"/>
              </a:buClr>
            </a:pPr>
            <a:endParaRPr/>
          </a:p>
          <a:p>
            <a:pPr lvl="6">
              <a:buClr>
                <a:srgbClr val="000000"/>
              </a:buClr>
            </a:pPr>
            <a:endParaRPr/>
          </a:p>
          <a:p>
            <a:pPr lvl="7">
              <a:buClr>
                <a:srgbClr val="000000"/>
              </a:buClr>
            </a:pPr>
            <a:endParaRPr/>
          </a:p>
          <a:p>
            <a:pPr lvl="8">
              <a:buClr>
                <a:srgbClr val="000000"/>
              </a:buClr>
            </a:pPr>
            <a:endParaRPr/>
          </a:p>
        </p:txBody>
      </p:sp>
    </p:spTree>
    <p:extLst>
      <p:ext uri="{BB962C8B-B14F-4D97-AF65-F5344CB8AC3E}">
        <p14:creationId xmlns:p14="http://schemas.microsoft.com/office/powerpoint/2010/main" val="36178576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Shape 276"/>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77" name="Shape 277"/>
          <p:cNvSpPr txBox="1">
            <a:spLocks noGrp="1"/>
          </p:cNvSpPr>
          <p:nvPr>
            <p:ph type="body" idx="1"/>
          </p:nvPr>
        </p:nvSpPr>
        <p:spPr>
          <a:xfrm>
            <a:off x="731522" y="4560570"/>
            <a:ext cx="5852159" cy="4320540"/>
          </a:xfrm>
          <a:prstGeom prst="rect">
            <a:avLst/>
          </a:prstGeom>
        </p:spPr>
        <p:txBody>
          <a:bodyPr lIns="96645" tIns="96645" rIns="96645" bIns="96645" anchor="t" anchorCtr="0">
            <a:noAutofit/>
          </a:bodyPr>
          <a:lstStyle/>
          <a:p>
            <a:endParaRPr/>
          </a:p>
        </p:txBody>
      </p:sp>
      <p:sp>
        <p:nvSpPr>
          <p:cNvPr id="278" name="Shape 278"/>
          <p:cNvSpPr txBox="1">
            <a:spLocks noGrp="1"/>
          </p:cNvSpPr>
          <p:nvPr>
            <p:ph type="sldNum" idx="12"/>
          </p:nvPr>
        </p:nvSpPr>
        <p:spPr>
          <a:xfrm>
            <a:off x="4143588" y="9119474"/>
            <a:ext cx="3169919" cy="480060"/>
          </a:xfrm>
          <a:prstGeom prst="rect">
            <a:avLst/>
          </a:prstGeom>
        </p:spPr>
        <p:txBody>
          <a:bodyPr lIns="96645" tIns="96645" rIns="96645" bIns="96645" anchor="b" anchorCtr="0">
            <a:noAutofit/>
          </a:bodyPr>
          <a:lstStyle/>
          <a:p>
            <a:pPr>
              <a:buClr>
                <a:srgbClr val="000000"/>
              </a:buClr>
            </a:pPr>
            <a:endParaRPr/>
          </a:p>
          <a:p>
            <a:pPr lvl="1">
              <a:buClr>
                <a:srgbClr val="000000"/>
              </a:buClr>
            </a:pPr>
            <a:endParaRPr/>
          </a:p>
          <a:p>
            <a:pPr lvl="2">
              <a:buClr>
                <a:srgbClr val="000000"/>
              </a:buClr>
            </a:pPr>
            <a:endParaRPr/>
          </a:p>
          <a:p>
            <a:pPr lvl="3">
              <a:buClr>
                <a:srgbClr val="000000"/>
              </a:buClr>
            </a:pPr>
            <a:endParaRPr/>
          </a:p>
          <a:p>
            <a:pPr lvl="4">
              <a:buClr>
                <a:srgbClr val="000000"/>
              </a:buClr>
            </a:pPr>
            <a:endParaRPr/>
          </a:p>
          <a:p>
            <a:pPr lvl="5">
              <a:buClr>
                <a:srgbClr val="000000"/>
              </a:buClr>
            </a:pPr>
            <a:endParaRPr/>
          </a:p>
          <a:p>
            <a:pPr lvl="6">
              <a:buClr>
                <a:srgbClr val="000000"/>
              </a:buClr>
            </a:pPr>
            <a:endParaRPr/>
          </a:p>
          <a:p>
            <a:pPr lvl="7">
              <a:buClr>
                <a:srgbClr val="000000"/>
              </a:buClr>
            </a:pPr>
            <a:endParaRPr/>
          </a:p>
          <a:p>
            <a:pPr lvl="8">
              <a:buClr>
                <a:srgbClr val="000000"/>
              </a:buClr>
            </a:pPr>
            <a:endParaRPr/>
          </a:p>
        </p:txBody>
      </p:sp>
    </p:spTree>
    <p:extLst>
      <p:ext uri="{BB962C8B-B14F-4D97-AF65-F5344CB8AC3E}">
        <p14:creationId xmlns:p14="http://schemas.microsoft.com/office/powerpoint/2010/main" val="31187005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Shape 283"/>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84" name="Shape 284"/>
          <p:cNvSpPr txBox="1">
            <a:spLocks noGrp="1"/>
          </p:cNvSpPr>
          <p:nvPr>
            <p:ph type="body" idx="1"/>
          </p:nvPr>
        </p:nvSpPr>
        <p:spPr>
          <a:xfrm>
            <a:off x="731522" y="4560570"/>
            <a:ext cx="5852159" cy="4320540"/>
          </a:xfrm>
          <a:prstGeom prst="rect">
            <a:avLst/>
          </a:prstGeom>
        </p:spPr>
        <p:txBody>
          <a:bodyPr lIns="96645" tIns="96645" rIns="96645" bIns="96645" anchor="t" anchorCtr="0">
            <a:noAutofit/>
          </a:bodyPr>
          <a:lstStyle/>
          <a:p>
            <a:endParaRPr/>
          </a:p>
        </p:txBody>
      </p:sp>
      <p:sp>
        <p:nvSpPr>
          <p:cNvPr id="285" name="Shape 285"/>
          <p:cNvSpPr txBox="1">
            <a:spLocks noGrp="1"/>
          </p:cNvSpPr>
          <p:nvPr>
            <p:ph type="sldNum" idx="12"/>
          </p:nvPr>
        </p:nvSpPr>
        <p:spPr>
          <a:xfrm>
            <a:off x="4143588" y="9119474"/>
            <a:ext cx="3169919" cy="480060"/>
          </a:xfrm>
          <a:prstGeom prst="rect">
            <a:avLst/>
          </a:prstGeom>
        </p:spPr>
        <p:txBody>
          <a:bodyPr lIns="96645" tIns="96645" rIns="96645" bIns="96645" anchor="b" anchorCtr="0">
            <a:noAutofit/>
          </a:bodyPr>
          <a:lstStyle/>
          <a:p>
            <a:pPr>
              <a:buClr>
                <a:srgbClr val="000000"/>
              </a:buClr>
            </a:pPr>
            <a:endParaRPr/>
          </a:p>
          <a:p>
            <a:pPr lvl="1">
              <a:buClr>
                <a:srgbClr val="000000"/>
              </a:buClr>
            </a:pPr>
            <a:endParaRPr/>
          </a:p>
          <a:p>
            <a:pPr lvl="2">
              <a:buClr>
                <a:srgbClr val="000000"/>
              </a:buClr>
            </a:pPr>
            <a:endParaRPr/>
          </a:p>
          <a:p>
            <a:pPr lvl="3">
              <a:buClr>
                <a:srgbClr val="000000"/>
              </a:buClr>
            </a:pPr>
            <a:endParaRPr/>
          </a:p>
          <a:p>
            <a:pPr lvl="4">
              <a:buClr>
                <a:srgbClr val="000000"/>
              </a:buClr>
            </a:pPr>
            <a:endParaRPr/>
          </a:p>
          <a:p>
            <a:pPr lvl="5">
              <a:buClr>
                <a:srgbClr val="000000"/>
              </a:buClr>
            </a:pPr>
            <a:endParaRPr/>
          </a:p>
          <a:p>
            <a:pPr lvl="6">
              <a:buClr>
                <a:srgbClr val="000000"/>
              </a:buClr>
            </a:pPr>
            <a:endParaRPr/>
          </a:p>
          <a:p>
            <a:pPr lvl="7">
              <a:buClr>
                <a:srgbClr val="000000"/>
              </a:buClr>
            </a:pPr>
            <a:endParaRPr/>
          </a:p>
          <a:p>
            <a:pPr lvl="8">
              <a:buClr>
                <a:srgbClr val="000000"/>
              </a:buClr>
            </a:pPr>
            <a:endParaRPr/>
          </a:p>
        </p:txBody>
      </p:sp>
    </p:spTree>
    <p:extLst>
      <p:ext uri="{BB962C8B-B14F-4D97-AF65-F5344CB8AC3E}">
        <p14:creationId xmlns:p14="http://schemas.microsoft.com/office/powerpoint/2010/main" val="9127405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Shape 290"/>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91" name="Shape 291"/>
          <p:cNvSpPr txBox="1">
            <a:spLocks noGrp="1"/>
          </p:cNvSpPr>
          <p:nvPr>
            <p:ph type="body" idx="1"/>
          </p:nvPr>
        </p:nvSpPr>
        <p:spPr>
          <a:xfrm>
            <a:off x="731522" y="4560570"/>
            <a:ext cx="5852159" cy="4320540"/>
          </a:xfrm>
          <a:prstGeom prst="rect">
            <a:avLst/>
          </a:prstGeom>
        </p:spPr>
        <p:txBody>
          <a:bodyPr lIns="96645" tIns="96645" rIns="96645" bIns="96645" anchor="t" anchorCtr="0">
            <a:noAutofit/>
          </a:bodyPr>
          <a:lstStyle/>
          <a:p>
            <a:endParaRPr/>
          </a:p>
        </p:txBody>
      </p:sp>
      <p:sp>
        <p:nvSpPr>
          <p:cNvPr id="292" name="Shape 292"/>
          <p:cNvSpPr txBox="1">
            <a:spLocks noGrp="1"/>
          </p:cNvSpPr>
          <p:nvPr>
            <p:ph type="sldNum" idx="12"/>
          </p:nvPr>
        </p:nvSpPr>
        <p:spPr>
          <a:xfrm>
            <a:off x="4143588" y="9119474"/>
            <a:ext cx="3169919" cy="480060"/>
          </a:xfrm>
          <a:prstGeom prst="rect">
            <a:avLst/>
          </a:prstGeom>
        </p:spPr>
        <p:txBody>
          <a:bodyPr lIns="96645" tIns="96645" rIns="96645" bIns="96645" anchor="b" anchorCtr="0">
            <a:noAutofit/>
          </a:bodyPr>
          <a:lstStyle/>
          <a:p>
            <a:pPr>
              <a:buClr>
                <a:srgbClr val="000000"/>
              </a:buClr>
            </a:pPr>
            <a:endParaRPr/>
          </a:p>
          <a:p>
            <a:pPr lvl="1">
              <a:buClr>
                <a:srgbClr val="000000"/>
              </a:buClr>
            </a:pPr>
            <a:endParaRPr/>
          </a:p>
          <a:p>
            <a:pPr lvl="2">
              <a:buClr>
                <a:srgbClr val="000000"/>
              </a:buClr>
            </a:pPr>
            <a:endParaRPr/>
          </a:p>
          <a:p>
            <a:pPr lvl="3">
              <a:buClr>
                <a:srgbClr val="000000"/>
              </a:buClr>
            </a:pPr>
            <a:endParaRPr/>
          </a:p>
          <a:p>
            <a:pPr lvl="4">
              <a:buClr>
                <a:srgbClr val="000000"/>
              </a:buClr>
            </a:pPr>
            <a:endParaRPr/>
          </a:p>
          <a:p>
            <a:pPr lvl="5">
              <a:buClr>
                <a:srgbClr val="000000"/>
              </a:buClr>
            </a:pPr>
            <a:endParaRPr/>
          </a:p>
          <a:p>
            <a:pPr lvl="6">
              <a:buClr>
                <a:srgbClr val="000000"/>
              </a:buClr>
            </a:pPr>
            <a:endParaRPr/>
          </a:p>
          <a:p>
            <a:pPr lvl="7">
              <a:buClr>
                <a:srgbClr val="000000"/>
              </a:buClr>
            </a:pPr>
            <a:endParaRPr/>
          </a:p>
          <a:p>
            <a:pPr lvl="8">
              <a:buClr>
                <a:srgbClr val="000000"/>
              </a:buClr>
            </a:pPr>
            <a:endParaRPr/>
          </a:p>
        </p:txBody>
      </p:sp>
    </p:spTree>
    <p:extLst>
      <p:ext uri="{BB962C8B-B14F-4D97-AF65-F5344CB8AC3E}">
        <p14:creationId xmlns:p14="http://schemas.microsoft.com/office/powerpoint/2010/main" val="39353994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Shape 297"/>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98" name="Shape 298"/>
          <p:cNvSpPr txBox="1">
            <a:spLocks noGrp="1"/>
          </p:cNvSpPr>
          <p:nvPr>
            <p:ph type="body" idx="1"/>
          </p:nvPr>
        </p:nvSpPr>
        <p:spPr>
          <a:xfrm>
            <a:off x="731522" y="4560570"/>
            <a:ext cx="5852159" cy="4320540"/>
          </a:xfrm>
          <a:prstGeom prst="rect">
            <a:avLst/>
          </a:prstGeom>
        </p:spPr>
        <p:txBody>
          <a:bodyPr lIns="96645" tIns="96645" rIns="96645" bIns="96645" anchor="t" anchorCtr="0">
            <a:noAutofit/>
          </a:bodyPr>
          <a:lstStyle/>
          <a:p>
            <a:endParaRPr/>
          </a:p>
        </p:txBody>
      </p:sp>
      <p:sp>
        <p:nvSpPr>
          <p:cNvPr id="299" name="Shape 299"/>
          <p:cNvSpPr txBox="1">
            <a:spLocks noGrp="1"/>
          </p:cNvSpPr>
          <p:nvPr>
            <p:ph type="sldNum" idx="12"/>
          </p:nvPr>
        </p:nvSpPr>
        <p:spPr>
          <a:xfrm>
            <a:off x="4143588" y="9119474"/>
            <a:ext cx="3169919" cy="480060"/>
          </a:xfrm>
          <a:prstGeom prst="rect">
            <a:avLst/>
          </a:prstGeom>
        </p:spPr>
        <p:txBody>
          <a:bodyPr lIns="96645" tIns="96645" rIns="96645" bIns="96645" anchor="b" anchorCtr="0">
            <a:noAutofit/>
          </a:bodyPr>
          <a:lstStyle/>
          <a:p>
            <a:pPr>
              <a:buClr>
                <a:srgbClr val="000000"/>
              </a:buClr>
            </a:pPr>
            <a:endParaRPr/>
          </a:p>
          <a:p>
            <a:pPr lvl="1">
              <a:buClr>
                <a:srgbClr val="000000"/>
              </a:buClr>
            </a:pPr>
            <a:endParaRPr/>
          </a:p>
          <a:p>
            <a:pPr lvl="2">
              <a:buClr>
                <a:srgbClr val="000000"/>
              </a:buClr>
            </a:pPr>
            <a:endParaRPr/>
          </a:p>
          <a:p>
            <a:pPr lvl="3">
              <a:buClr>
                <a:srgbClr val="000000"/>
              </a:buClr>
            </a:pPr>
            <a:endParaRPr/>
          </a:p>
          <a:p>
            <a:pPr lvl="4">
              <a:buClr>
                <a:srgbClr val="000000"/>
              </a:buClr>
            </a:pPr>
            <a:endParaRPr/>
          </a:p>
          <a:p>
            <a:pPr lvl="5">
              <a:buClr>
                <a:srgbClr val="000000"/>
              </a:buClr>
            </a:pPr>
            <a:endParaRPr/>
          </a:p>
          <a:p>
            <a:pPr lvl="6">
              <a:buClr>
                <a:srgbClr val="000000"/>
              </a:buClr>
            </a:pPr>
            <a:endParaRPr/>
          </a:p>
          <a:p>
            <a:pPr lvl="7">
              <a:buClr>
                <a:srgbClr val="000000"/>
              </a:buClr>
            </a:pPr>
            <a:endParaRPr/>
          </a:p>
          <a:p>
            <a:pPr lvl="8">
              <a:buClr>
                <a:srgbClr val="000000"/>
              </a:buClr>
            </a:pPr>
            <a:endParaRPr/>
          </a:p>
        </p:txBody>
      </p:sp>
    </p:spTree>
    <p:extLst>
      <p:ext uri="{BB962C8B-B14F-4D97-AF65-F5344CB8AC3E}">
        <p14:creationId xmlns:p14="http://schemas.microsoft.com/office/powerpoint/2010/main" val="6438057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Shape 312"/>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13" name="Shape 313"/>
          <p:cNvSpPr txBox="1">
            <a:spLocks noGrp="1"/>
          </p:cNvSpPr>
          <p:nvPr>
            <p:ph type="body" idx="1"/>
          </p:nvPr>
        </p:nvSpPr>
        <p:spPr>
          <a:xfrm>
            <a:off x="731522" y="4560570"/>
            <a:ext cx="5852159" cy="4320540"/>
          </a:xfrm>
          <a:prstGeom prst="rect">
            <a:avLst/>
          </a:prstGeom>
        </p:spPr>
        <p:txBody>
          <a:bodyPr lIns="96645" tIns="96645" rIns="96645" bIns="96645" anchor="t" anchorCtr="0">
            <a:noAutofit/>
          </a:bodyPr>
          <a:lstStyle/>
          <a:p>
            <a:endParaRPr/>
          </a:p>
        </p:txBody>
      </p:sp>
      <p:sp>
        <p:nvSpPr>
          <p:cNvPr id="314" name="Shape 314"/>
          <p:cNvSpPr txBox="1">
            <a:spLocks noGrp="1"/>
          </p:cNvSpPr>
          <p:nvPr>
            <p:ph type="sldNum" idx="12"/>
          </p:nvPr>
        </p:nvSpPr>
        <p:spPr>
          <a:xfrm>
            <a:off x="4143588" y="9119474"/>
            <a:ext cx="3169919" cy="480060"/>
          </a:xfrm>
          <a:prstGeom prst="rect">
            <a:avLst/>
          </a:prstGeom>
        </p:spPr>
        <p:txBody>
          <a:bodyPr lIns="96645" tIns="96645" rIns="96645" bIns="96645" anchor="b" anchorCtr="0">
            <a:noAutofit/>
          </a:bodyPr>
          <a:lstStyle/>
          <a:p>
            <a:pPr>
              <a:buClr>
                <a:srgbClr val="000000"/>
              </a:buClr>
            </a:pPr>
            <a:endParaRPr/>
          </a:p>
          <a:p>
            <a:pPr lvl="1">
              <a:buClr>
                <a:srgbClr val="000000"/>
              </a:buClr>
            </a:pPr>
            <a:endParaRPr/>
          </a:p>
          <a:p>
            <a:pPr lvl="2">
              <a:buClr>
                <a:srgbClr val="000000"/>
              </a:buClr>
            </a:pPr>
            <a:endParaRPr/>
          </a:p>
          <a:p>
            <a:pPr lvl="3">
              <a:buClr>
                <a:srgbClr val="000000"/>
              </a:buClr>
            </a:pPr>
            <a:endParaRPr/>
          </a:p>
          <a:p>
            <a:pPr lvl="4">
              <a:buClr>
                <a:srgbClr val="000000"/>
              </a:buClr>
            </a:pPr>
            <a:endParaRPr/>
          </a:p>
          <a:p>
            <a:pPr lvl="5">
              <a:buClr>
                <a:srgbClr val="000000"/>
              </a:buClr>
            </a:pPr>
            <a:endParaRPr/>
          </a:p>
          <a:p>
            <a:pPr lvl="6">
              <a:buClr>
                <a:srgbClr val="000000"/>
              </a:buClr>
            </a:pPr>
            <a:endParaRPr/>
          </a:p>
          <a:p>
            <a:pPr lvl="7">
              <a:buClr>
                <a:srgbClr val="000000"/>
              </a:buClr>
            </a:pPr>
            <a:endParaRPr/>
          </a:p>
          <a:p>
            <a:pPr lvl="8">
              <a:buClr>
                <a:srgbClr val="000000"/>
              </a:buClr>
            </a:pPr>
            <a:endParaRPr/>
          </a:p>
        </p:txBody>
      </p:sp>
    </p:spTree>
    <p:extLst>
      <p:ext uri="{BB962C8B-B14F-4D97-AF65-F5344CB8AC3E}">
        <p14:creationId xmlns:p14="http://schemas.microsoft.com/office/powerpoint/2010/main" val="15504807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10"/>
          </p:nvPr>
        </p:nvSpPr>
        <p:spPr/>
        <p:txBody>
          <a:bodyPr/>
          <a:lstStyle/>
          <a:p>
            <a:fld id="{53D5615D-CF5F-4DBD-B078-F805B7C9F438}" type="slidenum">
              <a:rPr lang="es-MX" smtClean="0"/>
              <a:t>55</a:t>
            </a:fld>
            <a:endParaRPr lang="es-MX"/>
          </a:p>
        </p:txBody>
      </p:sp>
    </p:spTree>
    <p:extLst>
      <p:ext uri="{BB962C8B-B14F-4D97-AF65-F5344CB8AC3E}">
        <p14:creationId xmlns:p14="http://schemas.microsoft.com/office/powerpoint/2010/main" val="8432628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4571" y="-1881"/>
            <a:ext cx="9144000" cy="5199120"/>
          </a:xfrm>
          <a:prstGeom prst="rect">
            <a:avLst/>
          </a:prstGeom>
        </p:spPr>
      </p:pic>
      <p:sp>
        <p:nvSpPr>
          <p:cNvPr id="4" name="Rectangle 4"/>
          <p:cNvSpPr>
            <a:spLocks noChangeArrowheads="1"/>
          </p:cNvSpPr>
          <p:nvPr/>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sp>
        <p:nvSpPr>
          <p:cNvPr id="67586" name="Rectangle 2"/>
          <p:cNvSpPr>
            <a:spLocks noGrp="1" noChangeArrowheads="1"/>
          </p:cNvSpPr>
          <p:nvPr>
            <p:ph type="ctrTitle"/>
          </p:nvPr>
        </p:nvSpPr>
        <p:spPr>
          <a:xfrm>
            <a:off x="3493008" y="1712714"/>
            <a:ext cx="5257964" cy="601996"/>
          </a:xfrm>
        </p:spPr>
        <p:txBody>
          <a:bodyPr/>
          <a:lstStyle>
            <a:lvl1pPr algn="r">
              <a:defRPr sz="2800" b="1" i="0">
                <a:latin typeface="Arial"/>
                <a:cs typeface="Arial"/>
              </a:defRPr>
            </a:lvl1pPr>
          </a:lstStyle>
          <a:p>
            <a:pPr lvl="0"/>
            <a:r>
              <a:rPr lang="en-US" noProof="0"/>
              <a:t>Click to edit Master title style</a:t>
            </a:r>
            <a:endParaRPr lang="en-US" noProof="0" dirty="0"/>
          </a:p>
        </p:txBody>
      </p:sp>
      <p:sp>
        <p:nvSpPr>
          <p:cNvPr id="67587" name="Rectangle 3"/>
          <p:cNvSpPr>
            <a:spLocks noGrp="1" noChangeArrowheads="1"/>
          </p:cNvSpPr>
          <p:nvPr>
            <p:ph type="subTitle" idx="1"/>
          </p:nvPr>
        </p:nvSpPr>
        <p:spPr>
          <a:xfrm>
            <a:off x="4010162" y="2365606"/>
            <a:ext cx="4740810" cy="1107824"/>
          </a:xfrm>
        </p:spPr>
        <p:txBody>
          <a:bodyPr/>
          <a:lstStyle>
            <a:lvl1pPr marL="0" indent="0" algn="r">
              <a:buFont typeface="Wingdings" pitchFamily="2" charset="2"/>
              <a:buNone/>
              <a:defRPr/>
            </a:lvl1pPr>
          </a:lstStyle>
          <a:p>
            <a:pPr lvl="0"/>
            <a:r>
              <a:rPr lang="en-US" noProof="0"/>
              <a:t>Click to edit Master subtitle style</a:t>
            </a:r>
            <a:endParaRPr lang="en-US" noProof="0" dirty="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885800" y="3658277"/>
            <a:ext cx="3260610" cy="1484098"/>
          </a:xfrm>
          <a:prstGeom prst="rect">
            <a:avLst/>
          </a:prstGeom>
        </p:spPr>
      </p:pic>
      <p:sp>
        <p:nvSpPr>
          <p:cNvPr id="11" name="Triangle 4"/>
          <p:cNvSpPr/>
          <p:nvPr userDrawn="1"/>
        </p:nvSpPr>
        <p:spPr bwMode="auto">
          <a:xfrm rot="10800000">
            <a:off x="-114300" y="-36576"/>
            <a:ext cx="868680" cy="2050288"/>
          </a:xfrm>
          <a:custGeom>
            <a:avLst/>
            <a:gdLst>
              <a:gd name="connsiteX0" fmla="*/ 0 w 1778000"/>
              <a:gd name="connsiteY0" fmla="*/ 2763520 h 2763520"/>
              <a:gd name="connsiteX1" fmla="*/ 889000 w 1778000"/>
              <a:gd name="connsiteY1" fmla="*/ 0 h 2763520"/>
              <a:gd name="connsiteX2" fmla="*/ 1778000 w 1778000"/>
              <a:gd name="connsiteY2" fmla="*/ 2763520 h 2763520"/>
              <a:gd name="connsiteX3" fmla="*/ 0 w 1778000"/>
              <a:gd name="connsiteY3" fmla="*/ 2763520 h 2763520"/>
              <a:gd name="connsiteX0" fmla="*/ 0 w 914400"/>
              <a:gd name="connsiteY0" fmla="*/ 2763520 h 2763520"/>
              <a:gd name="connsiteX1" fmla="*/ 889000 w 914400"/>
              <a:gd name="connsiteY1" fmla="*/ 0 h 2763520"/>
              <a:gd name="connsiteX2" fmla="*/ 914400 w 914400"/>
              <a:gd name="connsiteY2" fmla="*/ 2753360 h 2763520"/>
              <a:gd name="connsiteX3" fmla="*/ 0 w 914400"/>
              <a:gd name="connsiteY3" fmla="*/ 2763520 h 2763520"/>
              <a:gd name="connsiteX0" fmla="*/ 0 w 962152"/>
              <a:gd name="connsiteY0" fmla="*/ 1876552 h 1876552"/>
              <a:gd name="connsiteX1" fmla="*/ 962152 w 962152"/>
              <a:gd name="connsiteY1" fmla="*/ 0 h 1876552"/>
              <a:gd name="connsiteX2" fmla="*/ 914400 w 962152"/>
              <a:gd name="connsiteY2" fmla="*/ 1866392 h 1876552"/>
              <a:gd name="connsiteX3" fmla="*/ 0 w 962152"/>
              <a:gd name="connsiteY3" fmla="*/ 1876552 h 1876552"/>
              <a:gd name="connsiteX0" fmla="*/ 0 w 914400"/>
              <a:gd name="connsiteY0" fmla="*/ 2013712 h 2013712"/>
              <a:gd name="connsiteX1" fmla="*/ 834136 w 914400"/>
              <a:gd name="connsiteY1" fmla="*/ 0 h 2013712"/>
              <a:gd name="connsiteX2" fmla="*/ 914400 w 914400"/>
              <a:gd name="connsiteY2" fmla="*/ 2003552 h 2013712"/>
              <a:gd name="connsiteX3" fmla="*/ 0 w 914400"/>
              <a:gd name="connsiteY3" fmla="*/ 2013712 h 2013712"/>
              <a:gd name="connsiteX0" fmla="*/ 0 w 850392"/>
              <a:gd name="connsiteY0" fmla="*/ 2013712 h 2040128"/>
              <a:gd name="connsiteX1" fmla="*/ 834136 w 850392"/>
              <a:gd name="connsiteY1" fmla="*/ 0 h 2040128"/>
              <a:gd name="connsiteX2" fmla="*/ 850392 w 850392"/>
              <a:gd name="connsiteY2" fmla="*/ 2040128 h 2040128"/>
              <a:gd name="connsiteX3" fmla="*/ 0 w 850392"/>
              <a:gd name="connsiteY3" fmla="*/ 2013712 h 2040128"/>
              <a:gd name="connsiteX0" fmla="*/ 0 w 868680"/>
              <a:gd name="connsiteY0" fmla="*/ 2050288 h 2050288"/>
              <a:gd name="connsiteX1" fmla="*/ 852424 w 868680"/>
              <a:gd name="connsiteY1" fmla="*/ 0 h 2050288"/>
              <a:gd name="connsiteX2" fmla="*/ 868680 w 868680"/>
              <a:gd name="connsiteY2" fmla="*/ 2040128 h 2050288"/>
              <a:gd name="connsiteX3" fmla="*/ 0 w 868680"/>
              <a:gd name="connsiteY3" fmla="*/ 2050288 h 2050288"/>
            </a:gdLst>
            <a:ahLst/>
            <a:cxnLst>
              <a:cxn ang="0">
                <a:pos x="connsiteX0" y="connsiteY0"/>
              </a:cxn>
              <a:cxn ang="0">
                <a:pos x="connsiteX1" y="connsiteY1"/>
              </a:cxn>
              <a:cxn ang="0">
                <a:pos x="connsiteX2" y="connsiteY2"/>
              </a:cxn>
              <a:cxn ang="0">
                <a:pos x="connsiteX3" y="connsiteY3"/>
              </a:cxn>
            </a:cxnLst>
            <a:rect l="l" t="t" r="r" b="b"/>
            <a:pathLst>
              <a:path w="868680" h="2050288">
                <a:moveTo>
                  <a:pt x="0" y="2050288"/>
                </a:moveTo>
                <a:lnTo>
                  <a:pt x="852424" y="0"/>
                </a:lnTo>
                <a:lnTo>
                  <a:pt x="868680" y="2040128"/>
                </a:lnTo>
                <a:lnTo>
                  <a:pt x="0" y="2050288"/>
                </a:lnTo>
                <a:close/>
              </a:path>
            </a:pathLst>
          </a:custGeom>
          <a:solidFill>
            <a:schemeClr val="accent1"/>
          </a:solidFill>
          <a:ln w="12700" cap="flat" cmpd="sng" algn="ctr">
            <a:noFill/>
            <a:prstDash val="solid"/>
            <a:miter lim="800000"/>
            <a:headEnd type="none" w="sm" len="sm"/>
            <a:tailEnd type="none" w="sm" len="sm"/>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Tree>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Header +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533524" y="220307"/>
            <a:ext cx="6238775" cy="482203"/>
          </a:xfrm>
        </p:spPr>
        <p:txBody>
          <a:bodyPr anchor="b" anchorCtr="0"/>
          <a:lstStyle>
            <a:lvl1pPr algn="r">
              <a:lnSpc>
                <a:spcPct val="85000"/>
              </a:lnSpc>
              <a:defRPr sz="2400" b="1" i="0" baseline="0">
                <a:solidFill>
                  <a:srgbClr val="31414B"/>
                </a:solidFill>
                <a:latin typeface="Arial Black" charset="0"/>
                <a:ea typeface="Arial Black" charset="0"/>
                <a:cs typeface="Arial Black" charset="0"/>
              </a:defRPr>
            </a:lvl1pPr>
          </a:lstStyle>
          <a:p>
            <a:r>
              <a:rPr lang="en-US" dirty="0"/>
              <a:t>Click to </a:t>
            </a:r>
            <a:r>
              <a:rPr lang="en-US"/>
              <a:t>edit  - Master </a:t>
            </a:r>
            <a:r>
              <a:rPr lang="en-US" dirty="0"/>
              <a:t>title style</a:t>
            </a:r>
            <a:endParaRPr lang="en-GB" dirty="0"/>
          </a:p>
        </p:txBody>
      </p:sp>
      <p:sp>
        <p:nvSpPr>
          <p:cNvPr id="10" name="Rectangle 4"/>
          <p:cNvSpPr>
            <a:spLocks noGrp="1" noChangeArrowheads="1"/>
          </p:cNvSpPr>
          <p:nvPr>
            <p:ph idx="1"/>
          </p:nvPr>
        </p:nvSpPr>
        <p:spPr bwMode="auto">
          <a:xfrm>
            <a:off x="927100" y="1211581"/>
            <a:ext cx="7327900" cy="3227785"/>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p:txBody>
      </p:sp>
      <p:sp>
        <p:nvSpPr>
          <p:cNvPr id="11" name="Rectangle 4"/>
          <p:cNvSpPr>
            <a:spLocks noChangeArrowheads="1"/>
          </p:cNvSpPr>
          <p:nvPr userDrawn="1"/>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pic>
        <p:nvPicPr>
          <p:cNvPr id="205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513320" y="4398480"/>
            <a:ext cx="1630680" cy="7450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riangle 4"/>
          <p:cNvSpPr/>
          <p:nvPr userDrawn="1"/>
        </p:nvSpPr>
        <p:spPr bwMode="auto">
          <a:xfrm rot="10800000">
            <a:off x="-114300" y="-36576"/>
            <a:ext cx="868680" cy="2050288"/>
          </a:xfrm>
          <a:custGeom>
            <a:avLst/>
            <a:gdLst>
              <a:gd name="connsiteX0" fmla="*/ 0 w 1778000"/>
              <a:gd name="connsiteY0" fmla="*/ 2763520 h 2763520"/>
              <a:gd name="connsiteX1" fmla="*/ 889000 w 1778000"/>
              <a:gd name="connsiteY1" fmla="*/ 0 h 2763520"/>
              <a:gd name="connsiteX2" fmla="*/ 1778000 w 1778000"/>
              <a:gd name="connsiteY2" fmla="*/ 2763520 h 2763520"/>
              <a:gd name="connsiteX3" fmla="*/ 0 w 1778000"/>
              <a:gd name="connsiteY3" fmla="*/ 2763520 h 2763520"/>
              <a:gd name="connsiteX0" fmla="*/ 0 w 914400"/>
              <a:gd name="connsiteY0" fmla="*/ 2763520 h 2763520"/>
              <a:gd name="connsiteX1" fmla="*/ 889000 w 914400"/>
              <a:gd name="connsiteY1" fmla="*/ 0 h 2763520"/>
              <a:gd name="connsiteX2" fmla="*/ 914400 w 914400"/>
              <a:gd name="connsiteY2" fmla="*/ 2753360 h 2763520"/>
              <a:gd name="connsiteX3" fmla="*/ 0 w 914400"/>
              <a:gd name="connsiteY3" fmla="*/ 2763520 h 2763520"/>
              <a:gd name="connsiteX0" fmla="*/ 0 w 962152"/>
              <a:gd name="connsiteY0" fmla="*/ 1876552 h 1876552"/>
              <a:gd name="connsiteX1" fmla="*/ 962152 w 962152"/>
              <a:gd name="connsiteY1" fmla="*/ 0 h 1876552"/>
              <a:gd name="connsiteX2" fmla="*/ 914400 w 962152"/>
              <a:gd name="connsiteY2" fmla="*/ 1866392 h 1876552"/>
              <a:gd name="connsiteX3" fmla="*/ 0 w 962152"/>
              <a:gd name="connsiteY3" fmla="*/ 1876552 h 1876552"/>
              <a:gd name="connsiteX0" fmla="*/ 0 w 914400"/>
              <a:gd name="connsiteY0" fmla="*/ 2013712 h 2013712"/>
              <a:gd name="connsiteX1" fmla="*/ 834136 w 914400"/>
              <a:gd name="connsiteY1" fmla="*/ 0 h 2013712"/>
              <a:gd name="connsiteX2" fmla="*/ 914400 w 914400"/>
              <a:gd name="connsiteY2" fmla="*/ 2003552 h 2013712"/>
              <a:gd name="connsiteX3" fmla="*/ 0 w 914400"/>
              <a:gd name="connsiteY3" fmla="*/ 2013712 h 2013712"/>
              <a:gd name="connsiteX0" fmla="*/ 0 w 850392"/>
              <a:gd name="connsiteY0" fmla="*/ 2013712 h 2040128"/>
              <a:gd name="connsiteX1" fmla="*/ 834136 w 850392"/>
              <a:gd name="connsiteY1" fmla="*/ 0 h 2040128"/>
              <a:gd name="connsiteX2" fmla="*/ 850392 w 850392"/>
              <a:gd name="connsiteY2" fmla="*/ 2040128 h 2040128"/>
              <a:gd name="connsiteX3" fmla="*/ 0 w 850392"/>
              <a:gd name="connsiteY3" fmla="*/ 2013712 h 2040128"/>
              <a:gd name="connsiteX0" fmla="*/ 0 w 868680"/>
              <a:gd name="connsiteY0" fmla="*/ 2050288 h 2050288"/>
              <a:gd name="connsiteX1" fmla="*/ 852424 w 868680"/>
              <a:gd name="connsiteY1" fmla="*/ 0 h 2050288"/>
              <a:gd name="connsiteX2" fmla="*/ 868680 w 868680"/>
              <a:gd name="connsiteY2" fmla="*/ 2040128 h 2050288"/>
              <a:gd name="connsiteX3" fmla="*/ 0 w 868680"/>
              <a:gd name="connsiteY3" fmla="*/ 2050288 h 2050288"/>
            </a:gdLst>
            <a:ahLst/>
            <a:cxnLst>
              <a:cxn ang="0">
                <a:pos x="connsiteX0" y="connsiteY0"/>
              </a:cxn>
              <a:cxn ang="0">
                <a:pos x="connsiteX1" y="connsiteY1"/>
              </a:cxn>
              <a:cxn ang="0">
                <a:pos x="connsiteX2" y="connsiteY2"/>
              </a:cxn>
              <a:cxn ang="0">
                <a:pos x="connsiteX3" y="connsiteY3"/>
              </a:cxn>
            </a:cxnLst>
            <a:rect l="l" t="t" r="r" b="b"/>
            <a:pathLst>
              <a:path w="868680" h="2050288">
                <a:moveTo>
                  <a:pt x="0" y="2050288"/>
                </a:moveTo>
                <a:lnTo>
                  <a:pt x="852424" y="0"/>
                </a:lnTo>
                <a:lnTo>
                  <a:pt x="868680" y="2040128"/>
                </a:lnTo>
                <a:lnTo>
                  <a:pt x="0" y="2050288"/>
                </a:lnTo>
                <a:close/>
              </a:path>
            </a:pathLst>
          </a:custGeom>
          <a:solidFill>
            <a:schemeClr val="accent1"/>
          </a:solidFill>
          <a:ln w="12700" cap="flat" cmpd="sng" algn="ctr">
            <a:noFill/>
            <a:prstDash val="solid"/>
            <a:miter lim="800000"/>
            <a:headEnd type="none" w="sm" len="sm"/>
            <a:tailEnd type="none" w="sm" len="sm"/>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Tree>
    <p:extLst>
      <p:ext uri="{BB962C8B-B14F-4D97-AF65-F5344CB8AC3E}">
        <p14:creationId xmlns:p14="http://schemas.microsoft.com/office/powerpoint/2010/main" val="2798661589"/>
      </p:ext>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btitl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99120"/>
          </a:xfrm>
          <a:prstGeom prst="rect">
            <a:avLst/>
          </a:prstGeom>
        </p:spPr>
      </p:pic>
      <p:sp>
        <p:nvSpPr>
          <p:cNvPr id="2" name="Title 1"/>
          <p:cNvSpPr>
            <a:spLocks noGrp="1"/>
          </p:cNvSpPr>
          <p:nvPr>
            <p:ph type="title" hasCustomPrompt="1"/>
          </p:nvPr>
        </p:nvSpPr>
        <p:spPr>
          <a:xfrm>
            <a:off x="3108960" y="2948940"/>
            <a:ext cx="5630109" cy="574040"/>
          </a:xfrm>
        </p:spPr>
        <p:txBody>
          <a:bodyPr/>
          <a:lstStyle>
            <a:lvl1pPr algn="r">
              <a:defRPr sz="2800" b="1" i="0">
                <a:solidFill>
                  <a:schemeClr val="tx2"/>
                </a:solidFill>
                <a:latin typeface="Arial"/>
                <a:cs typeface="Arial"/>
              </a:defRPr>
            </a:lvl1pPr>
          </a:lstStyle>
          <a:p>
            <a:r>
              <a:rPr lang="en-US" dirty="0"/>
              <a:t>Click to edit title style</a:t>
            </a:r>
            <a:endParaRPr lang="en-GB" dirty="0"/>
          </a:p>
        </p:txBody>
      </p:sp>
      <p:sp>
        <p:nvSpPr>
          <p:cNvPr id="9" name="Rectangle 5"/>
          <p:cNvSpPr>
            <a:spLocks noChangeArrowheads="1"/>
          </p:cNvSpPr>
          <p:nvPr userDrawn="1"/>
        </p:nvSpPr>
        <p:spPr bwMode="auto">
          <a:xfrm>
            <a:off x="940113" y="4749644"/>
            <a:ext cx="243408" cy="225103"/>
          </a:xfrm>
          <a:prstGeom prst="rect">
            <a:avLst/>
          </a:prstGeom>
          <a:noFill/>
          <a:ln w="12700">
            <a:noFill/>
            <a:miter lim="800000"/>
            <a:headEnd/>
            <a:tailEnd/>
          </a:ln>
          <a:effectLst/>
        </p:spPr>
        <p:txBody>
          <a:bodyPr lIns="0" tIns="0" rIns="0" bIns="0"/>
          <a:lstStyle/>
          <a:p>
            <a:pPr algn="l" defTabSz="631825"/>
            <a:endParaRPr lang="en-US" sz="1200" dirty="0">
              <a:solidFill>
                <a:schemeClr val="tx2"/>
              </a:solidFill>
            </a:endParaRPr>
          </a:p>
        </p:txBody>
      </p:sp>
      <p:sp>
        <p:nvSpPr>
          <p:cNvPr id="12" name="Rectangle 4"/>
          <p:cNvSpPr>
            <a:spLocks noChangeArrowheads="1"/>
          </p:cNvSpPr>
          <p:nvPr userDrawn="1"/>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885800" y="3665897"/>
            <a:ext cx="3260610" cy="1484098"/>
          </a:xfrm>
          <a:prstGeom prst="rect">
            <a:avLst/>
          </a:prstGeom>
        </p:spPr>
      </p:pic>
      <p:sp>
        <p:nvSpPr>
          <p:cNvPr id="13" name="Triangle 4"/>
          <p:cNvSpPr/>
          <p:nvPr userDrawn="1"/>
        </p:nvSpPr>
        <p:spPr bwMode="auto">
          <a:xfrm rot="10800000">
            <a:off x="-114300" y="-36576"/>
            <a:ext cx="868680" cy="2050288"/>
          </a:xfrm>
          <a:custGeom>
            <a:avLst/>
            <a:gdLst>
              <a:gd name="connsiteX0" fmla="*/ 0 w 1778000"/>
              <a:gd name="connsiteY0" fmla="*/ 2763520 h 2763520"/>
              <a:gd name="connsiteX1" fmla="*/ 889000 w 1778000"/>
              <a:gd name="connsiteY1" fmla="*/ 0 h 2763520"/>
              <a:gd name="connsiteX2" fmla="*/ 1778000 w 1778000"/>
              <a:gd name="connsiteY2" fmla="*/ 2763520 h 2763520"/>
              <a:gd name="connsiteX3" fmla="*/ 0 w 1778000"/>
              <a:gd name="connsiteY3" fmla="*/ 2763520 h 2763520"/>
              <a:gd name="connsiteX0" fmla="*/ 0 w 914400"/>
              <a:gd name="connsiteY0" fmla="*/ 2763520 h 2763520"/>
              <a:gd name="connsiteX1" fmla="*/ 889000 w 914400"/>
              <a:gd name="connsiteY1" fmla="*/ 0 h 2763520"/>
              <a:gd name="connsiteX2" fmla="*/ 914400 w 914400"/>
              <a:gd name="connsiteY2" fmla="*/ 2753360 h 2763520"/>
              <a:gd name="connsiteX3" fmla="*/ 0 w 914400"/>
              <a:gd name="connsiteY3" fmla="*/ 2763520 h 2763520"/>
              <a:gd name="connsiteX0" fmla="*/ 0 w 962152"/>
              <a:gd name="connsiteY0" fmla="*/ 1876552 h 1876552"/>
              <a:gd name="connsiteX1" fmla="*/ 962152 w 962152"/>
              <a:gd name="connsiteY1" fmla="*/ 0 h 1876552"/>
              <a:gd name="connsiteX2" fmla="*/ 914400 w 962152"/>
              <a:gd name="connsiteY2" fmla="*/ 1866392 h 1876552"/>
              <a:gd name="connsiteX3" fmla="*/ 0 w 962152"/>
              <a:gd name="connsiteY3" fmla="*/ 1876552 h 1876552"/>
              <a:gd name="connsiteX0" fmla="*/ 0 w 914400"/>
              <a:gd name="connsiteY0" fmla="*/ 2013712 h 2013712"/>
              <a:gd name="connsiteX1" fmla="*/ 834136 w 914400"/>
              <a:gd name="connsiteY1" fmla="*/ 0 h 2013712"/>
              <a:gd name="connsiteX2" fmla="*/ 914400 w 914400"/>
              <a:gd name="connsiteY2" fmla="*/ 2003552 h 2013712"/>
              <a:gd name="connsiteX3" fmla="*/ 0 w 914400"/>
              <a:gd name="connsiteY3" fmla="*/ 2013712 h 2013712"/>
              <a:gd name="connsiteX0" fmla="*/ 0 w 850392"/>
              <a:gd name="connsiteY0" fmla="*/ 2013712 h 2040128"/>
              <a:gd name="connsiteX1" fmla="*/ 834136 w 850392"/>
              <a:gd name="connsiteY1" fmla="*/ 0 h 2040128"/>
              <a:gd name="connsiteX2" fmla="*/ 850392 w 850392"/>
              <a:gd name="connsiteY2" fmla="*/ 2040128 h 2040128"/>
              <a:gd name="connsiteX3" fmla="*/ 0 w 850392"/>
              <a:gd name="connsiteY3" fmla="*/ 2013712 h 2040128"/>
              <a:gd name="connsiteX0" fmla="*/ 0 w 868680"/>
              <a:gd name="connsiteY0" fmla="*/ 2050288 h 2050288"/>
              <a:gd name="connsiteX1" fmla="*/ 852424 w 868680"/>
              <a:gd name="connsiteY1" fmla="*/ 0 h 2050288"/>
              <a:gd name="connsiteX2" fmla="*/ 868680 w 868680"/>
              <a:gd name="connsiteY2" fmla="*/ 2040128 h 2050288"/>
              <a:gd name="connsiteX3" fmla="*/ 0 w 868680"/>
              <a:gd name="connsiteY3" fmla="*/ 2050288 h 2050288"/>
            </a:gdLst>
            <a:ahLst/>
            <a:cxnLst>
              <a:cxn ang="0">
                <a:pos x="connsiteX0" y="connsiteY0"/>
              </a:cxn>
              <a:cxn ang="0">
                <a:pos x="connsiteX1" y="connsiteY1"/>
              </a:cxn>
              <a:cxn ang="0">
                <a:pos x="connsiteX2" y="connsiteY2"/>
              </a:cxn>
              <a:cxn ang="0">
                <a:pos x="connsiteX3" y="connsiteY3"/>
              </a:cxn>
            </a:cxnLst>
            <a:rect l="l" t="t" r="r" b="b"/>
            <a:pathLst>
              <a:path w="868680" h="2050288">
                <a:moveTo>
                  <a:pt x="0" y="2050288"/>
                </a:moveTo>
                <a:lnTo>
                  <a:pt x="852424" y="0"/>
                </a:lnTo>
                <a:lnTo>
                  <a:pt x="868680" y="2040128"/>
                </a:lnTo>
                <a:lnTo>
                  <a:pt x="0" y="2050288"/>
                </a:lnTo>
                <a:close/>
              </a:path>
            </a:pathLst>
          </a:custGeom>
          <a:solidFill>
            <a:schemeClr val="accent1"/>
          </a:solidFill>
          <a:ln w="12700" cap="flat" cmpd="sng" algn="ctr">
            <a:noFill/>
            <a:prstDash val="solid"/>
            <a:miter lim="800000"/>
            <a:headEnd type="none" w="sm" len="sm"/>
            <a:tailEnd type="none" w="sm" len="sm"/>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Tree>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eader + picture + bulle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27049" y="177499"/>
            <a:ext cx="7744332" cy="537297"/>
          </a:xfrm>
        </p:spPr>
        <p:txBody>
          <a:bodyPr anchor="b" anchorCtr="0"/>
          <a:lstStyle>
            <a:lvl1pPr algn="r">
              <a:lnSpc>
                <a:spcPct val="85000"/>
              </a:lnSpc>
              <a:defRPr sz="2400" b="1" i="0" baseline="0">
                <a:solidFill>
                  <a:srgbClr val="31414B"/>
                </a:solidFill>
                <a:latin typeface="Arial Black" charset="0"/>
                <a:ea typeface="Arial Black" charset="0"/>
                <a:cs typeface="Arial Black" charset="0"/>
              </a:defRPr>
            </a:lvl1pPr>
          </a:lstStyle>
          <a:p>
            <a:r>
              <a:rPr lang="en-US" dirty="0"/>
              <a:t>Click to </a:t>
            </a:r>
            <a:r>
              <a:rPr lang="en-US"/>
              <a:t>edit - Master </a:t>
            </a:r>
            <a:r>
              <a:rPr lang="en-US" dirty="0"/>
              <a:t>title style</a:t>
            </a:r>
            <a:endParaRPr lang="en-GB" dirty="0"/>
          </a:p>
        </p:txBody>
      </p:sp>
      <p:sp>
        <p:nvSpPr>
          <p:cNvPr id="10" name="Rectangle 4"/>
          <p:cNvSpPr>
            <a:spLocks noChangeArrowheads="1"/>
          </p:cNvSpPr>
          <p:nvPr userDrawn="1"/>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pic>
        <p:nvPicPr>
          <p:cNvPr id="3"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516813" y="4387851"/>
            <a:ext cx="1627187" cy="74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Picture Placeholder 7"/>
          <p:cNvSpPr>
            <a:spLocks noGrp="1"/>
          </p:cNvSpPr>
          <p:nvPr>
            <p:ph type="pic" sz="quarter" idx="10"/>
          </p:nvPr>
        </p:nvSpPr>
        <p:spPr>
          <a:xfrm>
            <a:off x="972185" y="1249363"/>
            <a:ext cx="3660775" cy="3314700"/>
          </a:xfrm>
        </p:spPr>
        <p:txBody>
          <a:bodyPr/>
          <a:lstStyle/>
          <a:p>
            <a:r>
              <a:rPr lang="en-US"/>
              <a:t>Drag picture to placeholder or click icon to add</a:t>
            </a:r>
            <a:endParaRPr lang="en-GB"/>
          </a:p>
        </p:txBody>
      </p:sp>
      <p:sp>
        <p:nvSpPr>
          <p:cNvPr id="11" name="Content Placeholder 10"/>
          <p:cNvSpPr>
            <a:spLocks noGrp="1"/>
          </p:cNvSpPr>
          <p:nvPr>
            <p:ph sz="quarter" idx="11"/>
          </p:nvPr>
        </p:nvSpPr>
        <p:spPr>
          <a:xfrm>
            <a:off x="4877434" y="1226821"/>
            <a:ext cx="3481706" cy="33451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Triangle 4"/>
          <p:cNvSpPr/>
          <p:nvPr userDrawn="1"/>
        </p:nvSpPr>
        <p:spPr bwMode="auto">
          <a:xfrm rot="10800000">
            <a:off x="-114300" y="-36576"/>
            <a:ext cx="868680" cy="2050288"/>
          </a:xfrm>
          <a:custGeom>
            <a:avLst/>
            <a:gdLst>
              <a:gd name="connsiteX0" fmla="*/ 0 w 1778000"/>
              <a:gd name="connsiteY0" fmla="*/ 2763520 h 2763520"/>
              <a:gd name="connsiteX1" fmla="*/ 889000 w 1778000"/>
              <a:gd name="connsiteY1" fmla="*/ 0 h 2763520"/>
              <a:gd name="connsiteX2" fmla="*/ 1778000 w 1778000"/>
              <a:gd name="connsiteY2" fmla="*/ 2763520 h 2763520"/>
              <a:gd name="connsiteX3" fmla="*/ 0 w 1778000"/>
              <a:gd name="connsiteY3" fmla="*/ 2763520 h 2763520"/>
              <a:gd name="connsiteX0" fmla="*/ 0 w 914400"/>
              <a:gd name="connsiteY0" fmla="*/ 2763520 h 2763520"/>
              <a:gd name="connsiteX1" fmla="*/ 889000 w 914400"/>
              <a:gd name="connsiteY1" fmla="*/ 0 h 2763520"/>
              <a:gd name="connsiteX2" fmla="*/ 914400 w 914400"/>
              <a:gd name="connsiteY2" fmla="*/ 2753360 h 2763520"/>
              <a:gd name="connsiteX3" fmla="*/ 0 w 914400"/>
              <a:gd name="connsiteY3" fmla="*/ 2763520 h 2763520"/>
              <a:gd name="connsiteX0" fmla="*/ 0 w 962152"/>
              <a:gd name="connsiteY0" fmla="*/ 1876552 h 1876552"/>
              <a:gd name="connsiteX1" fmla="*/ 962152 w 962152"/>
              <a:gd name="connsiteY1" fmla="*/ 0 h 1876552"/>
              <a:gd name="connsiteX2" fmla="*/ 914400 w 962152"/>
              <a:gd name="connsiteY2" fmla="*/ 1866392 h 1876552"/>
              <a:gd name="connsiteX3" fmla="*/ 0 w 962152"/>
              <a:gd name="connsiteY3" fmla="*/ 1876552 h 1876552"/>
              <a:gd name="connsiteX0" fmla="*/ 0 w 914400"/>
              <a:gd name="connsiteY0" fmla="*/ 2013712 h 2013712"/>
              <a:gd name="connsiteX1" fmla="*/ 834136 w 914400"/>
              <a:gd name="connsiteY1" fmla="*/ 0 h 2013712"/>
              <a:gd name="connsiteX2" fmla="*/ 914400 w 914400"/>
              <a:gd name="connsiteY2" fmla="*/ 2003552 h 2013712"/>
              <a:gd name="connsiteX3" fmla="*/ 0 w 914400"/>
              <a:gd name="connsiteY3" fmla="*/ 2013712 h 2013712"/>
              <a:gd name="connsiteX0" fmla="*/ 0 w 850392"/>
              <a:gd name="connsiteY0" fmla="*/ 2013712 h 2040128"/>
              <a:gd name="connsiteX1" fmla="*/ 834136 w 850392"/>
              <a:gd name="connsiteY1" fmla="*/ 0 h 2040128"/>
              <a:gd name="connsiteX2" fmla="*/ 850392 w 850392"/>
              <a:gd name="connsiteY2" fmla="*/ 2040128 h 2040128"/>
              <a:gd name="connsiteX3" fmla="*/ 0 w 850392"/>
              <a:gd name="connsiteY3" fmla="*/ 2013712 h 2040128"/>
              <a:gd name="connsiteX0" fmla="*/ 0 w 868680"/>
              <a:gd name="connsiteY0" fmla="*/ 2050288 h 2050288"/>
              <a:gd name="connsiteX1" fmla="*/ 852424 w 868680"/>
              <a:gd name="connsiteY1" fmla="*/ 0 h 2050288"/>
              <a:gd name="connsiteX2" fmla="*/ 868680 w 868680"/>
              <a:gd name="connsiteY2" fmla="*/ 2040128 h 2050288"/>
              <a:gd name="connsiteX3" fmla="*/ 0 w 868680"/>
              <a:gd name="connsiteY3" fmla="*/ 2050288 h 2050288"/>
            </a:gdLst>
            <a:ahLst/>
            <a:cxnLst>
              <a:cxn ang="0">
                <a:pos x="connsiteX0" y="connsiteY0"/>
              </a:cxn>
              <a:cxn ang="0">
                <a:pos x="connsiteX1" y="connsiteY1"/>
              </a:cxn>
              <a:cxn ang="0">
                <a:pos x="connsiteX2" y="connsiteY2"/>
              </a:cxn>
              <a:cxn ang="0">
                <a:pos x="connsiteX3" y="connsiteY3"/>
              </a:cxn>
            </a:cxnLst>
            <a:rect l="l" t="t" r="r" b="b"/>
            <a:pathLst>
              <a:path w="868680" h="2050288">
                <a:moveTo>
                  <a:pt x="0" y="2050288"/>
                </a:moveTo>
                <a:lnTo>
                  <a:pt x="852424" y="0"/>
                </a:lnTo>
                <a:lnTo>
                  <a:pt x="868680" y="2040128"/>
                </a:lnTo>
                <a:lnTo>
                  <a:pt x="0" y="2050288"/>
                </a:lnTo>
                <a:close/>
              </a:path>
            </a:pathLst>
          </a:custGeom>
          <a:solidFill>
            <a:schemeClr val="accent1"/>
          </a:solidFill>
          <a:ln w="12700" cap="flat" cmpd="sng" algn="ctr">
            <a:noFill/>
            <a:prstDash val="solid"/>
            <a:miter lim="800000"/>
            <a:headEnd type="none" w="sm" len="sm"/>
            <a:tailEnd type="none" w="sm" len="sm"/>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Tree>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ader + content spac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71550" y="228021"/>
            <a:ext cx="7790052" cy="482203"/>
          </a:xfrm>
        </p:spPr>
        <p:txBody>
          <a:bodyPr anchor="b" anchorCtr="0"/>
          <a:lstStyle>
            <a:lvl1pPr algn="r">
              <a:lnSpc>
                <a:spcPct val="85000"/>
              </a:lnSpc>
              <a:defRPr sz="2400" b="1" i="0" baseline="0">
                <a:solidFill>
                  <a:srgbClr val="31414B"/>
                </a:solidFill>
                <a:latin typeface="Arial Black" charset="0"/>
                <a:ea typeface="Arial Black" charset="0"/>
                <a:cs typeface="Arial Black" charset="0"/>
              </a:defRPr>
            </a:lvl1pPr>
          </a:lstStyle>
          <a:p>
            <a:r>
              <a:rPr lang="en-US" dirty="0"/>
              <a:t>Click to edit - Master title style</a:t>
            </a:r>
            <a:endParaRPr lang="en-GB" dirty="0"/>
          </a:p>
        </p:txBody>
      </p:sp>
      <p:sp>
        <p:nvSpPr>
          <p:cNvPr id="10" name="Rectangle 4"/>
          <p:cNvSpPr>
            <a:spLocks noChangeArrowheads="1"/>
          </p:cNvSpPr>
          <p:nvPr userDrawn="1"/>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pic>
        <p:nvPicPr>
          <p:cNvPr id="205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516813" y="4398963"/>
            <a:ext cx="1627187" cy="74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riangle 4"/>
          <p:cNvSpPr/>
          <p:nvPr userDrawn="1"/>
        </p:nvSpPr>
        <p:spPr bwMode="auto">
          <a:xfrm rot="10800000">
            <a:off x="-114300" y="-36576"/>
            <a:ext cx="868680" cy="2050288"/>
          </a:xfrm>
          <a:custGeom>
            <a:avLst/>
            <a:gdLst>
              <a:gd name="connsiteX0" fmla="*/ 0 w 1778000"/>
              <a:gd name="connsiteY0" fmla="*/ 2763520 h 2763520"/>
              <a:gd name="connsiteX1" fmla="*/ 889000 w 1778000"/>
              <a:gd name="connsiteY1" fmla="*/ 0 h 2763520"/>
              <a:gd name="connsiteX2" fmla="*/ 1778000 w 1778000"/>
              <a:gd name="connsiteY2" fmla="*/ 2763520 h 2763520"/>
              <a:gd name="connsiteX3" fmla="*/ 0 w 1778000"/>
              <a:gd name="connsiteY3" fmla="*/ 2763520 h 2763520"/>
              <a:gd name="connsiteX0" fmla="*/ 0 w 914400"/>
              <a:gd name="connsiteY0" fmla="*/ 2763520 h 2763520"/>
              <a:gd name="connsiteX1" fmla="*/ 889000 w 914400"/>
              <a:gd name="connsiteY1" fmla="*/ 0 h 2763520"/>
              <a:gd name="connsiteX2" fmla="*/ 914400 w 914400"/>
              <a:gd name="connsiteY2" fmla="*/ 2753360 h 2763520"/>
              <a:gd name="connsiteX3" fmla="*/ 0 w 914400"/>
              <a:gd name="connsiteY3" fmla="*/ 2763520 h 2763520"/>
              <a:gd name="connsiteX0" fmla="*/ 0 w 962152"/>
              <a:gd name="connsiteY0" fmla="*/ 1876552 h 1876552"/>
              <a:gd name="connsiteX1" fmla="*/ 962152 w 962152"/>
              <a:gd name="connsiteY1" fmla="*/ 0 h 1876552"/>
              <a:gd name="connsiteX2" fmla="*/ 914400 w 962152"/>
              <a:gd name="connsiteY2" fmla="*/ 1866392 h 1876552"/>
              <a:gd name="connsiteX3" fmla="*/ 0 w 962152"/>
              <a:gd name="connsiteY3" fmla="*/ 1876552 h 1876552"/>
              <a:gd name="connsiteX0" fmla="*/ 0 w 914400"/>
              <a:gd name="connsiteY0" fmla="*/ 2013712 h 2013712"/>
              <a:gd name="connsiteX1" fmla="*/ 834136 w 914400"/>
              <a:gd name="connsiteY1" fmla="*/ 0 h 2013712"/>
              <a:gd name="connsiteX2" fmla="*/ 914400 w 914400"/>
              <a:gd name="connsiteY2" fmla="*/ 2003552 h 2013712"/>
              <a:gd name="connsiteX3" fmla="*/ 0 w 914400"/>
              <a:gd name="connsiteY3" fmla="*/ 2013712 h 2013712"/>
              <a:gd name="connsiteX0" fmla="*/ 0 w 850392"/>
              <a:gd name="connsiteY0" fmla="*/ 2013712 h 2040128"/>
              <a:gd name="connsiteX1" fmla="*/ 834136 w 850392"/>
              <a:gd name="connsiteY1" fmla="*/ 0 h 2040128"/>
              <a:gd name="connsiteX2" fmla="*/ 850392 w 850392"/>
              <a:gd name="connsiteY2" fmla="*/ 2040128 h 2040128"/>
              <a:gd name="connsiteX3" fmla="*/ 0 w 850392"/>
              <a:gd name="connsiteY3" fmla="*/ 2013712 h 2040128"/>
              <a:gd name="connsiteX0" fmla="*/ 0 w 868680"/>
              <a:gd name="connsiteY0" fmla="*/ 2050288 h 2050288"/>
              <a:gd name="connsiteX1" fmla="*/ 852424 w 868680"/>
              <a:gd name="connsiteY1" fmla="*/ 0 h 2050288"/>
              <a:gd name="connsiteX2" fmla="*/ 868680 w 868680"/>
              <a:gd name="connsiteY2" fmla="*/ 2040128 h 2050288"/>
              <a:gd name="connsiteX3" fmla="*/ 0 w 868680"/>
              <a:gd name="connsiteY3" fmla="*/ 2050288 h 2050288"/>
            </a:gdLst>
            <a:ahLst/>
            <a:cxnLst>
              <a:cxn ang="0">
                <a:pos x="connsiteX0" y="connsiteY0"/>
              </a:cxn>
              <a:cxn ang="0">
                <a:pos x="connsiteX1" y="connsiteY1"/>
              </a:cxn>
              <a:cxn ang="0">
                <a:pos x="connsiteX2" y="connsiteY2"/>
              </a:cxn>
              <a:cxn ang="0">
                <a:pos x="connsiteX3" y="connsiteY3"/>
              </a:cxn>
            </a:cxnLst>
            <a:rect l="l" t="t" r="r" b="b"/>
            <a:pathLst>
              <a:path w="868680" h="2050288">
                <a:moveTo>
                  <a:pt x="0" y="2050288"/>
                </a:moveTo>
                <a:lnTo>
                  <a:pt x="852424" y="0"/>
                </a:lnTo>
                <a:lnTo>
                  <a:pt x="868680" y="2040128"/>
                </a:lnTo>
                <a:lnTo>
                  <a:pt x="0" y="2050288"/>
                </a:lnTo>
                <a:close/>
              </a:path>
            </a:pathLst>
          </a:custGeom>
          <a:solidFill>
            <a:schemeClr val="accent1"/>
          </a:solidFill>
          <a:ln w="12700" cap="flat" cmpd="sng" algn="ctr">
            <a:noFill/>
            <a:prstDash val="solid"/>
            <a:miter lim="800000"/>
            <a:headEnd type="none" w="sm" len="sm"/>
            <a:tailEnd type="none" w="sm" len="sm"/>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Tree>
    <p:extLst>
      <p:ext uri="{BB962C8B-B14F-4D97-AF65-F5344CB8AC3E}">
        <p14:creationId xmlns:p14="http://schemas.microsoft.com/office/powerpoint/2010/main" val="1436330310"/>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Triangle 4"/>
          <p:cNvSpPr/>
          <p:nvPr userDrawn="1"/>
        </p:nvSpPr>
        <p:spPr bwMode="auto">
          <a:xfrm rot="10800000">
            <a:off x="-114300" y="-36576"/>
            <a:ext cx="868680" cy="2050288"/>
          </a:xfrm>
          <a:custGeom>
            <a:avLst/>
            <a:gdLst>
              <a:gd name="connsiteX0" fmla="*/ 0 w 1778000"/>
              <a:gd name="connsiteY0" fmla="*/ 2763520 h 2763520"/>
              <a:gd name="connsiteX1" fmla="*/ 889000 w 1778000"/>
              <a:gd name="connsiteY1" fmla="*/ 0 h 2763520"/>
              <a:gd name="connsiteX2" fmla="*/ 1778000 w 1778000"/>
              <a:gd name="connsiteY2" fmla="*/ 2763520 h 2763520"/>
              <a:gd name="connsiteX3" fmla="*/ 0 w 1778000"/>
              <a:gd name="connsiteY3" fmla="*/ 2763520 h 2763520"/>
              <a:gd name="connsiteX0" fmla="*/ 0 w 914400"/>
              <a:gd name="connsiteY0" fmla="*/ 2763520 h 2763520"/>
              <a:gd name="connsiteX1" fmla="*/ 889000 w 914400"/>
              <a:gd name="connsiteY1" fmla="*/ 0 h 2763520"/>
              <a:gd name="connsiteX2" fmla="*/ 914400 w 914400"/>
              <a:gd name="connsiteY2" fmla="*/ 2753360 h 2763520"/>
              <a:gd name="connsiteX3" fmla="*/ 0 w 914400"/>
              <a:gd name="connsiteY3" fmla="*/ 2763520 h 2763520"/>
              <a:gd name="connsiteX0" fmla="*/ 0 w 962152"/>
              <a:gd name="connsiteY0" fmla="*/ 1876552 h 1876552"/>
              <a:gd name="connsiteX1" fmla="*/ 962152 w 962152"/>
              <a:gd name="connsiteY1" fmla="*/ 0 h 1876552"/>
              <a:gd name="connsiteX2" fmla="*/ 914400 w 962152"/>
              <a:gd name="connsiteY2" fmla="*/ 1866392 h 1876552"/>
              <a:gd name="connsiteX3" fmla="*/ 0 w 962152"/>
              <a:gd name="connsiteY3" fmla="*/ 1876552 h 1876552"/>
              <a:gd name="connsiteX0" fmla="*/ 0 w 914400"/>
              <a:gd name="connsiteY0" fmla="*/ 2013712 h 2013712"/>
              <a:gd name="connsiteX1" fmla="*/ 834136 w 914400"/>
              <a:gd name="connsiteY1" fmla="*/ 0 h 2013712"/>
              <a:gd name="connsiteX2" fmla="*/ 914400 w 914400"/>
              <a:gd name="connsiteY2" fmla="*/ 2003552 h 2013712"/>
              <a:gd name="connsiteX3" fmla="*/ 0 w 914400"/>
              <a:gd name="connsiteY3" fmla="*/ 2013712 h 2013712"/>
              <a:gd name="connsiteX0" fmla="*/ 0 w 850392"/>
              <a:gd name="connsiteY0" fmla="*/ 2013712 h 2040128"/>
              <a:gd name="connsiteX1" fmla="*/ 834136 w 850392"/>
              <a:gd name="connsiteY1" fmla="*/ 0 h 2040128"/>
              <a:gd name="connsiteX2" fmla="*/ 850392 w 850392"/>
              <a:gd name="connsiteY2" fmla="*/ 2040128 h 2040128"/>
              <a:gd name="connsiteX3" fmla="*/ 0 w 850392"/>
              <a:gd name="connsiteY3" fmla="*/ 2013712 h 2040128"/>
              <a:gd name="connsiteX0" fmla="*/ 0 w 868680"/>
              <a:gd name="connsiteY0" fmla="*/ 2050288 h 2050288"/>
              <a:gd name="connsiteX1" fmla="*/ 852424 w 868680"/>
              <a:gd name="connsiteY1" fmla="*/ 0 h 2050288"/>
              <a:gd name="connsiteX2" fmla="*/ 868680 w 868680"/>
              <a:gd name="connsiteY2" fmla="*/ 2040128 h 2050288"/>
              <a:gd name="connsiteX3" fmla="*/ 0 w 868680"/>
              <a:gd name="connsiteY3" fmla="*/ 2050288 h 2050288"/>
            </a:gdLst>
            <a:ahLst/>
            <a:cxnLst>
              <a:cxn ang="0">
                <a:pos x="connsiteX0" y="connsiteY0"/>
              </a:cxn>
              <a:cxn ang="0">
                <a:pos x="connsiteX1" y="connsiteY1"/>
              </a:cxn>
              <a:cxn ang="0">
                <a:pos x="connsiteX2" y="connsiteY2"/>
              </a:cxn>
              <a:cxn ang="0">
                <a:pos x="connsiteX3" y="connsiteY3"/>
              </a:cxn>
            </a:cxnLst>
            <a:rect l="l" t="t" r="r" b="b"/>
            <a:pathLst>
              <a:path w="868680" h="2050288">
                <a:moveTo>
                  <a:pt x="0" y="2050288"/>
                </a:moveTo>
                <a:lnTo>
                  <a:pt x="852424" y="0"/>
                </a:lnTo>
                <a:lnTo>
                  <a:pt x="868680" y="2040128"/>
                </a:lnTo>
                <a:lnTo>
                  <a:pt x="0" y="2050288"/>
                </a:lnTo>
                <a:close/>
              </a:path>
            </a:pathLst>
          </a:custGeom>
          <a:solidFill>
            <a:schemeClr val="accent1"/>
          </a:solidFill>
          <a:ln w="12700" cap="flat" cmpd="sng" algn="ctr">
            <a:noFill/>
            <a:prstDash val="solid"/>
            <a:miter lim="800000"/>
            <a:headEnd type="none" w="sm" len="sm"/>
            <a:tailEnd type="none" w="sm" len="sm"/>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
        <p:nvSpPr>
          <p:cNvPr id="5" name="Title 1"/>
          <p:cNvSpPr>
            <a:spLocks noGrp="1"/>
          </p:cNvSpPr>
          <p:nvPr>
            <p:ph type="title" hasCustomPrompt="1"/>
          </p:nvPr>
        </p:nvSpPr>
        <p:spPr>
          <a:xfrm>
            <a:off x="971550" y="228021"/>
            <a:ext cx="7790052" cy="482203"/>
          </a:xfrm>
        </p:spPr>
        <p:txBody>
          <a:bodyPr anchor="b" anchorCtr="0"/>
          <a:lstStyle>
            <a:lvl1pPr algn="r">
              <a:lnSpc>
                <a:spcPct val="85000"/>
              </a:lnSpc>
              <a:defRPr sz="2400" b="1" i="0" baseline="0">
                <a:solidFill>
                  <a:srgbClr val="31414B"/>
                </a:solidFill>
                <a:latin typeface="Arial Black" charset="0"/>
                <a:ea typeface="Arial Black" charset="0"/>
                <a:cs typeface="Arial Black" charset="0"/>
              </a:defRPr>
            </a:lvl1pPr>
          </a:lstStyle>
          <a:p>
            <a:r>
              <a:rPr lang="en-US" dirty="0"/>
              <a:t>Click to edit - Master title style</a:t>
            </a:r>
            <a:endParaRPr lang="en-GB" dirty="0"/>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reserve="1">
  <p:cSld name="End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0" y="0"/>
            <a:ext cx="9144000" cy="5199120"/>
          </a:xfrm>
          <a:prstGeom prst="rect">
            <a:avLst/>
          </a:prstGeom>
        </p:spPr>
      </p:pic>
      <p:sp>
        <p:nvSpPr>
          <p:cNvPr id="4" name="Rectangle 4"/>
          <p:cNvSpPr>
            <a:spLocks noChangeArrowheads="1"/>
          </p:cNvSpPr>
          <p:nvPr/>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sp>
        <p:nvSpPr>
          <p:cNvPr id="67586" name="Rectangle 2"/>
          <p:cNvSpPr>
            <a:spLocks noGrp="1" noChangeArrowheads="1"/>
          </p:cNvSpPr>
          <p:nvPr>
            <p:ph type="ctrTitle" hasCustomPrompt="1"/>
          </p:nvPr>
        </p:nvSpPr>
        <p:spPr>
          <a:xfrm>
            <a:off x="3518181" y="271201"/>
            <a:ext cx="5257964" cy="601996"/>
          </a:xfrm>
        </p:spPr>
        <p:txBody>
          <a:bodyPr/>
          <a:lstStyle>
            <a:lvl1pPr algn="r">
              <a:defRPr sz="2800" b="1" i="0">
                <a:solidFill>
                  <a:srgbClr val="FF0000"/>
                </a:solidFill>
                <a:latin typeface="Arial"/>
                <a:cs typeface="Arial"/>
              </a:defRPr>
            </a:lvl1pPr>
          </a:lstStyle>
          <a:p>
            <a:pPr lvl="0"/>
            <a:r>
              <a:rPr lang="en-US" noProof="0" dirty="0"/>
              <a:t>Questions?</a:t>
            </a:r>
          </a:p>
        </p:txBody>
      </p:sp>
      <p:sp>
        <p:nvSpPr>
          <p:cNvPr id="67587" name="Rectangle 3"/>
          <p:cNvSpPr>
            <a:spLocks noGrp="1" noChangeArrowheads="1"/>
          </p:cNvSpPr>
          <p:nvPr>
            <p:ph type="subTitle" idx="1" hasCustomPrompt="1"/>
          </p:nvPr>
        </p:nvSpPr>
        <p:spPr>
          <a:xfrm>
            <a:off x="3109050" y="1645570"/>
            <a:ext cx="5774346" cy="1107824"/>
          </a:xfrm>
        </p:spPr>
        <p:txBody>
          <a:bodyPr/>
          <a:lstStyle>
            <a:lvl1pPr marL="0" indent="0" algn="l">
              <a:spcBef>
                <a:spcPts val="0"/>
              </a:spcBef>
              <a:buFont typeface="Wingdings" pitchFamily="2" charset="2"/>
              <a:buNone/>
              <a:defRPr/>
            </a:lvl1pPr>
          </a:lstStyle>
          <a:p>
            <a:pPr lvl="0"/>
            <a:r>
              <a:rPr kumimoji="0" lang="en-US" sz="2800" b="1" i="0" u="none" strike="noStrike" kern="0" cap="none" spc="0" normalizeH="0" baseline="0" noProof="0" dirty="0">
                <a:ln>
                  <a:noFill/>
                </a:ln>
                <a:solidFill>
                  <a:srgbClr val="231F20"/>
                </a:solidFill>
                <a:effectLst/>
                <a:uLnTx/>
                <a:uFillTx/>
                <a:latin typeface="+mn-lt"/>
                <a:ea typeface="+mj-ea"/>
                <a:cs typeface="Arial"/>
              </a:rPr>
              <a:t>Power on</a:t>
            </a:r>
            <a:r>
              <a:rPr kumimoji="0" lang="en-US" sz="1200" b="1" i="0" u="none" strike="noStrike" kern="0" cap="none" spc="0" normalizeH="0" baseline="0" noProof="0" dirty="0">
                <a:ln>
                  <a:noFill/>
                </a:ln>
                <a:solidFill>
                  <a:srgbClr val="231F20"/>
                </a:solidFill>
                <a:effectLst/>
                <a:uLnTx/>
                <a:uFillTx/>
                <a:latin typeface="+mn-lt"/>
                <a:ea typeface="+mj-ea"/>
                <a:cs typeface="Arial"/>
              </a:rPr>
              <a:t/>
            </a:r>
            <a:br>
              <a:rPr kumimoji="0" lang="en-US" sz="1200" b="1" i="0" u="none" strike="noStrike" kern="0" cap="none" spc="0" normalizeH="0" baseline="0" noProof="0" dirty="0">
                <a:ln>
                  <a:noFill/>
                </a:ln>
                <a:solidFill>
                  <a:srgbClr val="231F20"/>
                </a:solidFill>
                <a:effectLst/>
                <a:uLnTx/>
                <a:uFillTx/>
                <a:latin typeface="+mn-lt"/>
                <a:ea typeface="+mj-ea"/>
                <a:cs typeface="Arial"/>
              </a:rPr>
            </a:br>
            <a:r>
              <a:rPr kumimoji="0" lang="en-US" sz="1200" b="1" i="0" u="none" strike="noStrike" kern="0" cap="none" spc="0" normalizeH="0" baseline="0" noProof="0" dirty="0">
                <a:ln>
                  <a:noFill/>
                </a:ln>
                <a:solidFill>
                  <a:srgbClr val="231F20"/>
                </a:solidFill>
                <a:effectLst/>
                <a:uLnTx/>
                <a:uFillTx/>
                <a:latin typeface="+mn-lt"/>
                <a:ea typeface="+mj-ea"/>
                <a:cs typeface="Arial"/>
              </a:rPr>
              <a:t>At Megger, we understand that keeping the power on is essential for the success of your business. That is why we are dedicated to creating, designing and manufacturing safe, reliable, easy-to-use portable test equipment backed by world-leading support and expertise.</a:t>
            </a:r>
            <a:br>
              <a:rPr kumimoji="0" lang="en-US" sz="1200" b="1" i="0" u="none" strike="noStrike" kern="0" cap="none" spc="0" normalizeH="0" baseline="0" noProof="0" dirty="0">
                <a:ln>
                  <a:noFill/>
                </a:ln>
                <a:solidFill>
                  <a:srgbClr val="231F20"/>
                </a:solidFill>
                <a:effectLst/>
                <a:uLnTx/>
                <a:uFillTx/>
                <a:latin typeface="+mn-lt"/>
                <a:ea typeface="+mj-ea"/>
                <a:cs typeface="Arial"/>
              </a:rPr>
            </a:br>
            <a:endParaRPr kumimoji="0" lang="en-US" sz="1200" b="1" i="0" u="none" strike="noStrike" kern="0" cap="none" spc="0" normalizeH="0" baseline="0" noProof="0" dirty="0">
              <a:ln>
                <a:noFill/>
              </a:ln>
              <a:solidFill>
                <a:srgbClr val="231F20"/>
              </a:solidFill>
              <a:effectLst/>
              <a:uLnTx/>
              <a:uFillTx/>
              <a:latin typeface="+mn-lt"/>
              <a:ea typeface="+mj-ea"/>
              <a:cs typeface="Arial"/>
            </a:endParaRPr>
          </a:p>
          <a:p>
            <a:pPr lvl="0"/>
            <a:r>
              <a:rPr kumimoji="0" lang="en-GB" sz="1200" b="1" i="0" u="none" strike="noStrike" kern="0" cap="none" spc="0" normalizeH="0" baseline="0" noProof="0" dirty="0">
                <a:ln>
                  <a:noFill/>
                </a:ln>
                <a:solidFill>
                  <a:srgbClr val="231F20"/>
                </a:solidFill>
                <a:effectLst/>
                <a:uLnTx/>
                <a:uFillTx/>
                <a:latin typeface="+mn-lt"/>
                <a:ea typeface="+mj-ea"/>
                <a:cs typeface="Arial"/>
              </a:rPr>
              <a:t>We can assist your acceptance, commissioning and maintenance testing for predictive, diagnostic or routine purposes. By working closely with electrical utilities, standards bodies and technical institutions, we contribute to the dependability and advancement of the electrical supply industry.</a:t>
            </a:r>
            <a:br>
              <a:rPr kumimoji="0" lang="en-GB" sz="1200" b="1" i="0" u="none" strike="noStrike" kern="0" cap="none" spc="0" normalizeH="0" baseline="0" noProof="0" dirty="0">
                <a:ln>
                  <a:noFill/>
                </a:ln>
                <a:solidFill>
                  <a:srgbClr val="231F20"/>
                </a:solidFill>
                <a:effectLst/>
                <a:uLnTx/>
                <a:uFillTx/>
                <a:latin typeface="+mn-lt"/>
                <a:ea typeface="+mj-ea"/>
                <a:cs typeface="Arial"/>
              </a:rPr>
            </a:br>
            <a:endParaRPr lang="en-US" noProof="0" dirty="0"/>
          </a:p>
        </p:txBody>
      </p:sp>
      <p:pic>
        <p:nvPicPr>
          <p:cNvPr id="11"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16813" y="4398963"/>
            <a:ext cx="1627187" cy="74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riangle 4"/>
          <p:cNvSpPr/>
          <p:nvPr userDrawn="1"/>
        </p:nvSpPr>
        <p:spPr bwMode="auto">
          <a:xfrm rot="10800000">
            <a:off x="-114300" y="-36576"/>
            <a:ext cx="868680" cy="2050288"/>
          </a:xfrm>
          <a:custGeom>
            <a:avLst/>
            <a:gdLst>
              <a:gd name="connsiteX0" fmla="*/ 0 w 1778000"/>
              <a:gd name="connsiteY0" fmla="*/ 2763520 h 2763520"/>
              <a:gd name="connsiteX1" fmla="*/ 889000 w 1778000"/>
              <a:gd name="connsiteY1" fmla="*/ 0 h 2763520"/>
              <a:gd name="connsiteX2" fmla="*/ 1778000 w 1778000"/>
              <a:gd name="connsiteY2" fmla="*/ 2763520 h 2763520"/>
              <a:gd name="connsiteX3" fmla="*/ 0 w 1778000"/>
              <a:gd name="connsiteY3" fmla="*/ 2763520 h 2763520"/>
              <a:gd name="connsiteX0" fmla="*/ 0 w 914400"/>
              <a:gd name="connsiteY0" fmla="*/ 2763520 h 2763520"/>
              <a:gd name="connsiteX1" fmla="*/ 889000 w 914400"/>
              <a:gd name="connsiteY1" fmla="*/ 0 h 2763520"/>
              <a:gd name="connsiteX2" fmla="*/ 914400 w 914400"/>
              <a:gd name="connsiteY2" fmla="*/ 2753360 h 2763520"/>
              <a:gd name="connsiteX3" fmla="*/ 0 w 914400"/>
              <a:gd name="connsiteY3" fmla="*/ 2763520 h 2763520"/>
              <a:gd name="connsiteX0" fmla="*/ 0 w 962152"/>
              <a:gd name="connsiteY0" fmla="*/ 1876552 h 1876552"/>
              <a:gd name="connsiteX1" fmla="*/ 962152 w 962152"/>
              <a:gd name="connsiteY1" fmla="*/ 0 h 1876552"/>
              <a:gd name="connsiteX2" fmla="*/ 914400 w 962152"/>
              <a:gd name="connsiteY2" fmla="*/ 1866392 h 1876552"/>
              <a:gd name="connsiteX3" fmla="*/ 0 w 962152"/>
              <a:gd name="connsiteY3" fmla="*/ 1876552 h 1876552"/>
              <a:gd name="connsiteX0" fmla="*/ 0 w 914400"/>
              <a:gd name="connsiteY0" fmla="*/ 2013712 h 2013712"/>
              <a:gd name="connsiteX1" fmla="*/ 834136 w 914400"/>
              <a:gd name="connsiteY1" fmla="*/ 0 h 2013712"/>
              <a:gd name="connsiteX2" fmla="*/ 914400 w 914400"/>
              <a:gd name="connsiteY2" fmla="*/ 2003552 h 2013712"/>
              <a:gd name="connsiteX3" fmla="*/ 0 w 914400"/>
              <a:gd name="connsiteY3" fmla="*/ 2013712 h 2013712"/>
              <a:gd name="connsiteX0" fmla="*/ 0 w 850392"/>
              <a:gd name="connsiteY0" fmla="*/ 2013712 h 2040128"/>
              <a:gd name="connsiteX1" fmla="*/ 834136 w 850392"/>
              <a:gd name="connsiteY1" fmla="*/ 0 h 2040128"/>
              <a:gd name="connsiteX2" fmla="*/ 850392 w 850392"/>
              <a:gd name="connsiteY2" fmla="*/ 2040128 h 2040128"/>
              <a:gd name="connsiteX3" fmla="*/ 0 w 850392"/>
              <a:gd name="connsiteY3" fmla="*/ 2013712 h 2040128"/>
              <a:gd name="connsiteX0" fmla="*/ 0 w 868680"/>
              <a:gd name="connsiteY0" fmla="*/ 2050288 h 2050288"/>
              <a:gd name="connsiteX1" fmla="*/ 852424 w 868680"/>
              <a:gd name="connsiteY1" fmla="*/ 0 h 2050288"/>
              <a:gd name="connsiteX2" fmla="*/ 868680 w 868680"/>
              <a:gd name="connsiteY2" fmla="*/ 2040128 h 2050288"/>
              <a:gd name="connsiteX3" fmla="*/ 0 w 868680"/>
              <a:gd name="connsiteY3" fmla="*/ 2050288 h 2050288"/>
            </a:gdLst>
            <a:ahLst/>
            <a:cxnLst>
              <a:cxn ang="0">
                <a:pos x="connsiteX0" y="connsiteY0"/>
              </a:cxn>
              <a:cxn ang="0">
                <a:pos x="connsiteX1" y="connsiteY1"/>
              </a:cxn>
              <a:cxn ang="0">
                <a:pos x="connsiteX2" y="connsiteY2"/>
              </a:cxn>
              <a:cxn ang="0">
                <a:pos x="connsiteX3" y="connsiteY3"/>
              </a:cxn>
            </a:cxnLst>
            <a:rect l="l" t="t" r="r" b="b"/>
            <a:pathLst>
              <a:path w="868680" h="2050288">
                <a:moveTo>
                  <a:pt x="0" y="2050288"/>
                </a:moveTo>
                <a:lnTo>
                  <a:pt x="852424" y="0"/>
                </a:lnTo>
                <a:lnTo>
                  <a:pt x="868680" y="2040128"/>
                </a:lnTo>
                <a:lnTo>
                  <a:pt x="0" y="2050288"/>
                </a:lnTo>
                <a:close/>
              </a:path>
            </a:pathLst>
          </a:custGeom>
          <a:solidFill>
            <a:schemeClr val="accent1"/>
          </a:solidFill>
          <a:ln w="12700" cap="flat" cmpd="sng" algn="ctr">
            <a:noFill/>
            <a:prstDash val="solid"/>
            <a:miter lim="800000"/>
            <a:headEnd type="none" w="sm" len="sm"/>
            <a:tailEnd type="none" w="sm" len="sm"/>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Tree>
    <p:extLst>
      <p:ext uri="{BB962C8B-B14F-4D97-AF65-F5344CB8AC3E}">
        <p14:creationId xmlns:p14="http://schemas.microsoft.com/office/powerpoint/2010/main" val="3871004353"/>
      </p:ext>
    </p:extLst>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5813765"/>
      </p:ext>
    </p:extLst>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Header + content spac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71550" y="228021"/>
            <a:ext cx="7790052" cy="482203"/>
          </a:xfrm>
        </p:spPr>
        <p:txBody>
          <a:bodyPr anchor="b" anchorCtr="0"/>
          <a:lstStyle>
            <a:lvl1pPr algn="r">
              <a:lnSpc>
                <a:spcPct val="85000"/>
              </a:lnSpc>
              <a:defRPr sz="2400" b="1" i="0" baseline="0">
                <a:solidFill>
                  <a:srgbClr val="31414B"/>
                </a:solidFill>
                <a:latin typeface="Arial Black" charset="0"/>
                <a:ea typeface="Arial Black" charset="0"/>
                <a:cs typeface="Arial Black" charset="0"/>
              </a:defRPr>
            </a:lvl1pPr>
          </a:lstStyle>
          <a:p>
            <a:r>
              <a:rPr lang="en-US" dirty="0" smtClean="0"/>
              <a:t>Click to edit - Master title style</a:t>
            </a:r>
            <a:endParaRPr lang="en-GB" dirty="0"/>
          </a:p>
        </p:txBody>
      </p:sp>
      <p:sp>
        <p:nvSpPr>
          <p:cNvPr id="10" name="Rectangle 4"/>
          <p:cNvSpPr>
            <a:spLocks noChangeArrowheads="1"/>
          </p:cNvSpPr>
          <p:nvPr userDrawn="1"/>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pic>
        <p:nvPicPr>
          <p:cNvPr id="205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516813" y="4398963"/>
            <a:ext cx="1627187" cy="74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riangle 4"/>
          <p:cNvSpPr/>
          <p:nvPr userDrawn="1"/>
        </p:nvSpPr>
        <p:spPr bwMode="auto">
          <a:xfrm rot="10800000">
            <a:off x="-18288" y="0"/>
            <a:ext cx="868680" cy="2050288"/>
          </a:xfrm>
          <a:custGeom>
            <a:avLst/>
            <a:gdLst>
              <a:gd name="connsiteX0" fmla="*/ 0 w 1778000"/>
              <a:gd name="connsiteY0" fmla="*/ 2763520 h 2763520"/>
              <a:gd name="connsiteX1" fmla="*/ 889000 w 1778000"/>
              <a:gd name="connsiteY1" fmla="*/ 0 h 2763520"/>
              <a:gd name="connsiteX2" fmla="*/ 1778000 w 1778000"/>
              <a:gd name="connsiteY2" fmla="*/ 2763520 h 2763520"/>
              <a:gd name="connsiteX3" fmla="*/ 0 w 1778000"/>
              <a:gd name="connsiteY3" fmla="*/ 2763520 h 2763520"/>
              <a:gd name="connsiteX0" fmla="*/ 0 w 914400"/>
              <a:gd name="connsiteY0" fmla="*/ 2763520 h 2763520"/>
              <a:gd name="connsiteX1" fmla="*/ 889000 w 914400"/>
              <a:gd name="connsiteY1" fmla="*/ 0 h 2763520"/>
              <a:gd name="connsiteX2" fmla="*/ 914400 w 914400"/>
              <a:gd name="connsiteY2" fmla="*/ 2753360 h 2763520"/>
              <a:gd name="connsiteX3" fmla="*/ 0 w 914400"/>
              <a:gd name="connsiteY3" fmla="*/ 2763520 h 2763520"/>
              <a:gd name="connsiteX0" fmla="*/ 0 w 962152"/>
              <a:gd name="connsiteY0" fmla="*/ 1876552 h 1876552"/>
              <a:gd name="connsiteX1" fmla="*/ 962152 w 962152"/>
              <a:gd name="connsiteY1" fmla="*/ 0 h 1876552"/>
              <a:gd name="connsiteX2" fmla="*/ 914400 w 962152"/>
              <a:gd name="connsiteY2" fmla="*/ 1866392 h 1876552"/>
              <a:gd name="connsiteX3" fmla="*/ 0 w 962152"/>
              <a:gd name="connsiteY3" fmla="*/ 1876552 h 1876552"/>
              <a:gd name="connsiteX0" fmla="*/ 0 w 914400"/>
              <a:gd name="connsiteY0" fmla="*/ 2013712 h 2013712"/>
              <a:gd name="connsiteX1" fmla="*/ 834136 w 914400"/>
              <a:gd name="connsiteY1" fmla="*/ 0 h 2013712"/>
              <a:gd name="connsiteX2" fmla="*/ 914400 w 914400"/>
              <a:gd name="connsiteY2" fmla="*/ 2003552 h 2013712"/>
              <a:gd name="connsiteX3" fmla="*/ 0 w 914400"/>
              <a:gd name="connsiteY3" fmla="*/ 2013712 h 2013712"/>
              <a:gd name="connsiteX0" fmla="*/ 0 w 850392"/>
              <a:gd name="connsiteY0" fmla="*/ 2013712 h 2040128"/>
              <a:gd name="connsiteX1" fmla="*/ 834136 w 850392"/>
              <a:gd name="connsiteY1" fmla="*/ 0 h 2040128"/>
              <a:gd name="connsiteX2" fmla="*/ 850392 w 850392"/>
              <a:gd name="connsiteY2" fmla="*/ 2040128 h 2040128"/>
              <a:gd name="connsiteX3" fmla="*/ 0 w 850392"/>
              <a:gd name="connsiteY3" fmla="*/ 2013712 h 2040128"/>
              <a:gd name="connsiteX0" fmla="*/ 0 w 868680"/>
              <a:gd name="connsiteY0" fmla="*/ 2050288 h 2050288"/>
              <a:gd name="connsiteX1" fmla="*/ 852424 w 868680"/>
              <a:gd name="connsiteY1" fmla="*/ 0 h 2050288"/>
              <a:gd name="connsiteX2" fmla="*/ 868680 w 868680"/>
              <a:gd name="connsiteY2" fmla="*/ 2040128 h 2050288"/>
              <a:gd name="connsiteX3" fmla="*/ 0 w 868680"/>
              <a:gd name="connsiteY3" fmla="*/ 2050288 h 2050288"/>
            </a:gdLst>
            <a:ahLst/>
            <a:cxnLst>
              <a:cxn ang="0">
                <a:pos x="connsiteX0" y="connsiteY0"/>
              </a:cxn>
              <a:cxn ang="0">
                <a:pos x="connsiteX1" y="connsiteY1"/>
              </a:cxn>
              <a:cxn ang="0">
                <a:pos x="connsiteX2" y="connsiteY2"/>
              </a:cxn>
              <a:cxn ang="0">
                <a:pos x="connsiteX3" y="connsiteY3"/>
              </a:cxn>
            </a:cxnLst>
            <a:rect l="l" t="t" r="r" b="b"/>
            <a:pathLst>
              <a:path w="868680" h="2050288">
                <a:moveTo>
                  <a:pt x="0" y="2050288"/>
                </a:moveTo>
                <a:lnTo>
                  <a:pt x="852424" y="0"/>
                </a:lnTo>
                <a:lnTo>
                  <a:pt x="868680" y="2040128"/>
                </a:lnTo>
                <a:lnTo>
                  <a:pt x="0" y="2050288"/>
                </a:lnTo>
                <a:close/>
              </a:path>
            </a:pathLst>
          </a:custGeom>
          <a:solidFill>
            <a:schemeClr val="accent1"/>
          </a:solidFill>
          <a:ln w="12700" cap="flat" cmpd="sng" algn="ctr">
            <a:no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2966273244"/>
      </p:ext>
    </p:extLst>
  </p:cSld>
  <p:clrMapOvr>
    <a:masterClrMapping/>
  </p:clrMapOvr>
  <p:transition spd="slow"/>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25515" y="432199"/>
            <a:ext cx="7316787" cy="482203"/>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p>
            <a:pPr lvl="0"/>
            <a:r>
              <a:rPr lang="en-US" dirty="0"/>
              <a:t>Click to modify title layout </a:t>
            </a:r>
          </a:p>
        </p:txBody>
      </p:sp>
      <p:sp>
        <p:nvSpPr>
          <p:cNvPr id="1028" name="Rectangle 4"/>
          <p:cNvSpPr>
            <a:spLocks noGrp="1" noChangeArrowheads="1"/>
          </p:cNvSpPr>
          <p:nvPr>
            <p:ph type="body" idx="1"/>
          </p:nvPr>
        </p:nvSpPr>
        <p:spPr bwMode="auto">
          <a:xfrm>
            <a:off x="927100" y="1028701"/>
            <a:ext cx="7327900" cy="3227785"/>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p>
            <a:pPr lvl="0"/>
            <a:r>
              <a:rPr lang="en-US" dirty="0"/>
              <a:t>Click to modify first level bullets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lt1" tx1="dk1" bg2="lt2" tx2="dk2" accent1="accent1" accent2="accent2" accent3="accent3" accent4="accent4" accent5="accent5" accent6="accent6" hlink="hlink" folHlink="folHlink"/>
  <p:sldLayoutIdLst>
    <p:sldLayoutId id="2147484139" r:id="rId1"/>
    <p:sldLayoutId id="2147484153" r:id="rId2"/>
    <p:sldLayoutId id="2147484115" r:id="rId3"/>
    <p:sldLayoutId id="2147484142" r:id="rId4"/>
    <p:sldLayoutId id="2147484155" r:id="rId5"/>
    <p:sldLayoutId id="2147484152" r:id="rId6"/>
    <p:sldLayoutId id="2147484156" r:id="rId7"/>
    <p:sldLayoutId id="2147484157" r:id="rId8"/>
    <p:sldLayoutId id="2147484158" r:id="rId9"/>
  </p:sldLayoutIdLst>
  <p:transition spd="slow"/>
  <p:txStyles>
    <p:titleStyle>
      <a:lvl1pPr algn="l" defTabSz="739775" rtl="0" eaLnBrk="1" fontAlgn="base" hangingPunct="1">
        <a:spcBef>
          <a:spcPct val="0"/>
        </a:spcBef>
        <a:spcAft>
          <a:spcPct val="0"/>
        </a:spcAft>
        <a:defRPr sz="2800" b="0">
          <a:solidFill>
            <a:schemeClr val="tx2"/>
          </a:solidFill>
          <a:latin typeface="+mj-lt"/>
          <a:ea typeface="+mj-ea"/>
          <a:cs typeface="+mj-cs"/>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p:titleStyle>
    <p:body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95" userDrawn="1">
          <p15:clr>
            <a:srgbClr val="F26B43"/>
          </p15:clr>
        </p15:guide>
        <p15:guide id="2" pos="5511"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4.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1.png"/><Relationship Id="rId1" Type="http://schemas.openxmlformats.org/officeDocument/2006/relationships/slideLayout" Target="../slideLayouts/slideLayout5.xml"/><Relationship Id="rId5" Type="http://schemas.microsoft.com/office/2007/relationships/hdphoto" Target="../media/hdphoto3.wdp"/><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2.emf"/></Relationships>
</file>

<file path=ppt/slides/_rels/slide18.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4.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35.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ov"/><Relationship Id="rId1" Type="http://schemas.microsoft.com/office/2007/relationships/media" Target="../media/media1.mov"/><Relationship Id="rId4" Type="http://schemas.openxmlformats.org/officeDocument/2006/relationships/image" Target="../media/image38.png"/></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42.png"/></Relationships>
</file>

<file path=ppt/slides/_rels/slide3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notesSlide" Target="../notesSlides/notesSlide15.xml"/><Relationship Id="rId1" Type="http://schemas.openxmlformats.org/officeDocument/2006/relationships/slideLayout" Target="../slideLayouts/slideLayout8.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 Id="rId9" Type="http://schemas.openxmlformats.org/officeDocument/2006/relationships/image" Target="../media/image55.png"/></Relationships>
</file>

<file path=ppt/slides/_rels/slide4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4912" y="1534039"/>
            <a:ext cx="7996060" cy="601996"/>
          </a:xfrm>
        </p:spPr>
        <p:txBody>
          <a:bodyPr/>
          <a:lstStyle/>
          <a:p>
            <a:r>
              <a:rPr lang="en-GB" dirty="0" err="1"/>
              <a:t>Interruptores</a:t>
            </a:r>
            <a:r>
              <a:rPr lang="en-GB" dirty="0"/>
              <a:t> – Resistencia </a:t>
            </a:r>
            <a:r>
              <a:rPr lang="en-GB" dirty="0" smtClean="0"/>
              <a:t/>
            </a:r>
            <a:br>
              <a:rPr lang="en-GB" dirty="0" smtClean="0"/>
            </a:br>
            <a:r>
              <a:rPr lang="en-GB" dirty="0" err="1" smtClean="0"/>
              <a:t>Estática</a:t>
            </a:r>
            <a:r>
              <a:rPr lang="en-GB" dirty="0" smtClean="0"/>
              <a:t>/</a:t>
            </a:r>
            <a:r>
              <a:rPr lang="en-GB" dirty="0" err="1" smtClean="0"/>
              <a:t>Dinámica</a:t>
            </a:r>
            <a:endParaRPr lang="en-GB" dirty="0"/>
          </a:p>
        </p:txBody>
      </p:sp>
      <p:sp>
        <p:nvSpPr>
          <p:cNvPr id="5" name="Subtitle 2"/>
          <p:cNvSpPr>
            <a:spLocks noGrp="1"/>
          </p:cNvSpPr>
          <p:nvPr>
            <p:ph type="subTitle" idx="1"/>
          </p:nvPr>
        </p:nvSpPr>
        <p:spPr>
          <a:xfrm>
            <a:off x="777767" y="2670397"/>
            <a:ext cx="7973206" cy="1311659"/>
          </a:xfrm>
        </p:spPr>
        <p:txBody>
          <a:bodyPr/>
          <a:lstStyle/>
          <a:p>
            <a:r>
              <a:rPr lang="en-GB" dirty="0" err="1"/>
              <a:t>Raidel</a:t>
            </a:r>
            <a:r>
              <a:rPr lang="en-GB" dirty="0"/>
              <a:t> </a:t>
            </a:r>
            <a:r>
              <a:rPr lang="en-GB" dirty="0" err="1"/>
              <a:t>Coa</a:t>
            </a:r>
            <a:endParaRPr lang="en-GB" dirty="0"/>
          </a:p>
          <a:p>
            <a:r>
              <a:rPr lang="en-GB" sz="1600" dirty="0" err="1"/>
              <a:t>Ingeniero</a:t>
            </a:r>
            <a:r>
              <a:rPr lang="en-GB" sz="1600" dirty="0"/>
              <a:t> de </a:t>
            </a:r>
            <a:r>
              <a:rPr lang="en-GB" sz="1600" dirty="0" err="1"/>
              <a:t>Aplicaciones</a:t>
            </a:r>
            <a:r>
              <a:rPr lang="en-GB" sz="1600" dirty="0"/>
              <a:t> </a:t>
            </a:r>
            <a:r>
              <a:rPr lang="en-GB" sz="1600" dirty="0" smtClean="0"/>
              <a:t>– </a:t>
            </a:r>
            <a:r>
              <a:rPr lang="en-GB" sz="1600" dirty="0" smtClean="0"/>
              <a:t>Megger</a:t>
            </a:r>
          </a:p>
          <a:p>
            <a:endParaRPr lang="en-GB" sz="1600" dirty="0"/>
          </a:p>
          <a:p>
            <a:r>
              <a:rPr lang="en-GB" sz="1800" b="1" i="1" dirty="0" err="1"/>
              <a:t>República</a:t>
            </a:r>
            <a:r>
              <a:rPr lang="en-GB" sz="1800" b="1" i="1" dirty="0"/>
              <a:t> </a:t>
            </a:r>
            <a:r>
              <a:rPr lang="en-GB" sz="1800" b="1" i="1" dirty="0" err="1"/>
              <a:t>Dominicana</a:t>
            </a:r>
            <a:r>
              <a:rPr lang="en-GB" sz="1800" b="1" i="1" dirty="0"/>
              <a:t>, 13-15 de Agosto de 2019</a:t>
            </a:r>
            <a:endParaRPr lang="en-GB" sz="1800" dirty="0"/>
          </a:p>
          <a:p>
            <a:endParaRPr lang="en-GB" sz="1600" dirty="0" smtClean="0"/>
          </a:p>
          <a:p>
            <a:r>
              <a:rPr lang="en-GB" sz="1800" b="1" i="1" dirty="0" smtClean="0"/>
              <a:t> </a:t>
            </a:r>
          </a:p>
        </p:txBody>
      </p:sp>
    </p:spTree>
    <p:extLst>
      <p:ext uri="{BB962C8B-B14F-4D97-AF65-F5344CB8AC3E}">
        <p14:creationId xmlns:p14="http://schemas.microsoft.com/office/powerpoint/2010/main" val="2892716589"/>
      </p:ext>
    </p:extLst>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bwMode="auto">
          <a:xfrm>
            <a:off x="960756" y="240262"/>
            <a:ext cx="7971488" cy="642937"/>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800" b="1">
                <a:solidFill>
                  <a:schemeClr val="tx2"/>
                </a:solidFill>
                <a:latin typeface="+mj-lt"/>
                <a:ea typeface="+mj-ea"/>
                <a:cs typeface="+mj-cs"/>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solidFill>
                  <a:srgbClr val="31414B"/>
                </a:solidFill>
              </a:rPr>
              <a:t>Coordinadora</a:t>
            </a:r>
            <a:endParaRPr lang="en-GB" kern="0" dirty="0">
              <a:solidFill>
                <a:srgbClr val="31414B"/>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3567" y="1499016"/>
            <a:ext cx="1587064" cy="1835474"/>
          </a:xfrm>
          <a:prstGeom prst="rect">
            <a:avLst/>
          </a:prstGeom>
          <a:ln w="25400">
            <a:solidFill>
              <a:schemeClr val="accent1"/>
            </a:solidFill>
          </a:ln>
        </p:spPr>
      </p:pic>
      <p:sp>
        <p:nvSpPr>
          <p:cNvPr id="11" name="Content Placeholder 2"/>
          <p:cNvSpPr>
            <a:spLocks noGrp="1"/>
          </p:cNvSpPr>
          <p:nvPr>
            <p:ph type="subTitle" idx="4294967295"/>
          </p:nvPr>
        </p:nvSpPr>
        <p:spPr>
          <a:xfrm>
            <a:off x="960756" y="1499016"/>
            <a:ext cx="4533139" cy="1350547"/>
          </a:xfrm>
        </p:spPr>
        <p:txBody>
          <a:bodyPr/>
          <a:lstStyle/>
          <a:p>
            <a:pPr>
              <a:lnSpc>
                <a:spcPct val="150000"/>
              </a:lnSpc>
            </a:pPr>
            <a:r>
              <a:rPr lang="en-GB" sz="2200" dirty="0"/>
              <a:t>Karen Becerril </a:t>
            </a:r>
            <a:endParaRPr lang="en-GB" sz="2200" dirty="0" smtClean="0"/>
          </a:p>
          <a:p>
            <a:pPr marL="0" indent="0">
              <a:buNone/>
            </a:pPr>
            <a:r>
              <a:rPr lang="en-GB" sz="1600" dirty="0" err="1"/>
              <a:t>Especialista</a:t>
            </a:r>
            <a:r>
              <a:rPr lang="en-GB" sz="1600" dirty="0"/>
              <a:t> de marketing para </a:t>
            </a:r>
            <a:r>
              <a:rPr lang="en-GB" sz="1600" dirty="0" err="1"/>
              <a:t>Latinoamérica</a:t>
            </a:r>
            <a:endParaRPr lang="en-GB" sz="1600" dirty="0"/>
          </a:p>
          <a:p>
            <a:pPr marL="0" indent="0">
              <a:buNone/>
            </a:pPr>
            <a:r>
              <a:rPr lang="en-GB" sz="1600" dirty="0"/>
              <a:t>Karen.Becerril@megger.com</a:t>
            </a:r>
          </a:p>
          <a:p>
            <a:pPr marL="0" indent="0">
              <a:buNone/>
            </a:pPr>
            <a:endParaRPr lang="en-GB" dirty="0"/>
          </a:p>
        </p:txBody>
      </p:sp>
    </p:spTree>
    <p:extLst>
      <p:ext uri="{BB962C8B-B14F-4D97-AF65-F5344CB8AC3E}">
        <p14:creationId xmlns:p14="http://schemas.microsoft.com/office/powerpoint/2010/main" val="3960388050"/>
      </p:ext>
    </p:extLst>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bwMode="auto">
          <a:xfrm>
            <a:off x="960756" y="240262"/>
            <a:ext cx="7971488" cy="642937"/>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800" b="1">
                <a:solidFill>
                  <a:schemeClr val="tx2"/>
                </a:solidFill>
                <a:latin typeface="+mj-lt"/>
                <a:ea typeface="+mj-ea"/>
                <a:cs typeface="+mj-cs"/>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solidFill>
                  <a:srgbClr val="31414B"/>
                </a:solidFill>
              </a:rPr>
              <a:t>Moderador</a:t>
            </a:r>
            <a:endParaRPr lang="en-GB" kern="0" dirty="0">
              <a:solidFill>
                <a:srgbClr val="31414B"/>
              </a:solidFill>
            </a:endParaRPr>
          </a:p>
        </p:txBody>
      </p:sp>
      <p:sp>
        <p:nvSpPr>
          <p:cNvPr id="11" name="Content Placeholder 2"/>
          <p:cNvSpPr>
            <a:spLocks noGrp="1"/>
          </p:cNvSpPr>
          <p:nvPr>
            <p:ph type="subTitle" idx="4294967295"/>
          </p:nvPr>
        </p:nvSpPr>
        <p:spPr>
          <a:xfrm>
            <a:off x="960756" y="1499016"/>
            <a:ext cx="4533139" cy="1350547"/>
          </a:xfrm>
        </p:spPr>
        <p:txBody>
          <a:bodyPr/>
          <a:lstStyle/>
          <a:p>
            <a:pPr>
              <a:lnSpc>
                <a:spcPct val="150000"/>
              </a:lnSpc>
            </a:pPr>
            <a:r>
              <a:rPr lang="en-GB" sz="2200" dirty="0" smtClean="0"/>
              <a:t>Ariel Toribio </a:t>
            </a:r>
          </a:p>
          <a:p>
            <a:pPr marL="0" indent="0">
              <a:buNone/>
            </a:pPr>
            <a:r>
              <a:rPr lang="en-GB" sz="1600" dirty="0" err="1" smtClean="0"/>
              <a:t>Gerente</a:t>
            </a:r>
            <a:r>
              <a:rPr lang="en-GB" sz="1600" dirty="0" smtClean="0"/>
              <a:t> Regional </a:t>
            </a:r>
            <a:r>
              <a:rPr lang="en-GB" sz="1600" dirty="0"/>
              <a:t>para </a:t>
            </a:r>
            <a:r>
              <a:rPr lang="en-GB" sz="1600" dirty="0" err="1"/>
              <a:t>Latinoamérica</a:t>
            </a:r>
            <a:endParaRPr lang="en-GB" sz="1600" dirty="0"/>
          </a:p>
          <a:p>
            <a:pPr marL="0" indent="0">
              <a:buNone/>
            </a:pPr>
            <a:r>
              <a:rPr lang="en-GB" sz="1600" dirty="0" smtClean="0"/>
              <a:t>csasales@megger.com</a:t>
            </a:r>
            <a:endParaRPr lang="en-GB" sz="1600" dirty="0"/>
          </a:p>
          <a:p>
            <a:pPr marL="0" indent="0">
              <a:buNone/>
            </a:pPr>
            <a:endParaRPr lang="en-GB"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6622699" y="1722198"/>
            <a:ext cx="1843047" cy="1382285"/>
          </a:xfrm>
          <a:prstGeom prst="rect">
            <a:avLst/>
          </a:prstGeom>
          <a:ln w="25400">
            <a:solidFill>
              <a:schemeClr val="accent1"/>
            </a:solidFill>
          </a:ln>
        </p:spPr>
      </p:pic>
    </p:spTree>
    <p:extLst>
      <p:ext uri="{BB962C8B-B14F-4D97-AF65-F5344CB8AC3E}">
        <p14:creationId xmlns:p14="http://schemas.microsoft.com/office/powerpoint/2010/main" val="1763617224"/>
      </p:ext>
    </p:extLst>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960756" y="213221"/>
            <a:ext cx="7900186" cy="642937"/>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800" b="1">
                <a:solidFill>
                  <a:schemeClr val="tx2"/>
                </a:solidFill>
                <a:latin typeface="+mj-lt"/>
                <a:ea typeface="+mj-ea"/>
                <a:cs typeface="+mj-cs"/>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solidFill>
                  <a:srgbClr val="31414B"/>
                </a:solidFill>
              </a:rPr>
              <a:t>Presentador</a:t>
            </a:r>
            <a:endParaRPr lang="en-GB" kern="0" dirty="0">
              <a:solidFill>
                <a:srgbClr val="31414B"/>
              </a:solidFill>
            </a:endParaRPr>
          </a:p>
        </p:txBody>
      </p:sp>
      <p:sp>
        <p:nvSpPr>
          <p:cNvPr id="9" name="Content Placeholder 2"/>
          <p:cNvSpPr>
            <a:spLocks noGrp="1"/>
          </p:cNvSpPr>
          <p:nvPr>
            <p:ph type="subTitle" idx="4294967295"/>
          </p:nvPr>
        </p:nvSpPr>
        <p:spPr>
          <a:xfrm>
            <a:off x="801654" y="1014117"/>
            <a:ext cx="5658140" cy="3361235"/>
          </a:xfrm>
        </p:spPr>
        <p:txBody>
          <a:bodyPr/>
          <a:lstStyle/>
          <a:p>
            <a:pPr algn="just">
              <a:lnSpc>
                <a:spcPct val="150000"/>
              </a:lnSpc>
            </a:pPr>
            <a:r>
              <a:rPr lang="en-US" dirty="0" err="1">
                <a:latin typeface="Arial Black" charset="0"/>
                <a:ea typeface="Arial Black" charset="0"/>
                <a:cs typeface="Arial Black" charset="0"/>
              </a:rPr>
              <a:t>Raidel</a:t>
            </a:r>
            <a:r>
              <a:rPr lang="en-US" dirty="0">
                <a:latin typeface="Arial Black" charset="0"/>
                <a:ea typeface="Arial Black" charset="0"/>
                <a:cs typeface="Arial Black" charset="0"/>
              </a:rPr>
              <a:t> </a:t>
            </a:r>
            <a:r>
              <a:rPr lang="en-US" dirty="0" err="1" smtClean="0">
                <a:latin typeface="Arial Black" charset="0"/>
                <a:ea typeface="Arial Black" charset="0"/>
                <a:cs typeface="Arial Black" charset="0"/>
              </a:rPr>
              <a:t>Coa</a:t>
            </a:r>
            <a:endParaRPr lang="en-US" dirty="0" smtClean="0">
              <a:latin typeface="Arial Black" charset="0"/>
              <a:ea typeface="Arial Black" charset="0"/>
              <a:cs typeface="Arial Black" charset="0"/>
            </a:endParaRPr>
          </a:p>
          <a:p>
            <a:pPr marL="0" indent="0" algn="just">
              <a:buNone/>
            </a:pPr>
            <a:r>
              <a:rPr lang="en-GB" sz="1100" dirty="0" err="1" smtClean="0"/>
              <a:t>Venezolano</a:t>
            </a:r>
            <a:r>
              <a:rPr lang="en-GB" sz="1100" dirty="0"/>
              <a:t>, </a:t>
            </a:r>
            <a:r>
              <a:rPr lang="en-GB" sz="1100" dirty="0" err="1"/>
              <a:t>Ingeniero</a:t>
            </a:r>
            <a:r>
              <a:rPr lang="en-GB" sz="1100" dirty="0"/>
              <a:t> </a:t>
            </a:r>
            <a:r>
              <a:rPr lang="en-GB" sz="1100" dirty="0" err="1" smtClean="0"/>
              <a:t>electricista</a:t>
            </a:r>
            <a:r>
              <a:rPr lang="en-GB" sz="1100" dirty="0" smtClean="0"/>
              <a:t>, </a:t>
            </a:r>
            <a:r>
              <a:rPr lang="en-GB" sz="1100" dirty="0" err="1"/>
              <a:t>posee</a:t>
            </a:r>
            <a:r>
              <a:rPr lang="en-GB" sz="1100" dirty="0"/>
              <a:t> </a:t>
            </a:r>
            <a:r>
              <a:rPr lang="en-GB" sz="1100" dirty="0" err="1"/>
              <a:t>estudios</a:t>
            </a:r>
            <a:r>
              <a:rPr lang="en-GB" sz="1100" dirty="0"/>
              <a:t> de </a:t>
            </a:r>
            <a:r>
              <a:rPr lang="en-GB" sz="1100" dirty="0" err="1"/>
              <a:t>cuarto</a:t>
            </a:r>
            <a:r>
              <a:rPr lang="en-GB" sz="1100" dirty="0"/>
              <a:t> </a:t>
            </a:r>
            <a:r>
              <a:rPr lang="en-GB" sz="1100" dirty="0" err="1"/>
              <a:t>nivel</a:t>
            </a:r>
            <a:r>
              <a:rPr lang="en-GB" sz="1100" dirty="0"/>
              <a:t> “Magister </a:t>
            </a:r>
            <a:r>
              <a:rPr lang="en-GB" sz="1100" dirty="0" err="1"/>
              <a:t>Scientiarum</a:t>
            </a:r>
            <a:r>
              <a:rPr lang="en-GB" sz="1100" dirty="0"/>
              <a:t> </a:t>
            </a:r>
            <a:r>
              <a:rPr lang="en-GB" sz="1100" dirty="0" err="1"/>
              <a:t>en</a:t>
            </a:r>
            <a:r>
              <a:rPr lang="en-GB" sz="1100" dirty="0"/>
              <a:t> </a:t>
            </a:r>
            <a:r>
              <a:rPr lang="en-GB" sz="1100" dirty="0" err="1"/>
              <a:t>Ingeniería</a:t>
            </a:r>
            <a:r>
              <a:rPr lang="en-GB" sz="1100" dirty="0"/>
              <a:t> </a:t>
            </a:r>
            <a:r>
              <a:rPr lang="en-GB" sz="1100" dirty="0" err="1"/>
              <a:t>Eléctrica</a:t>
            </a:r>
            <a:r>
              <a:rPr lang="en-GB" sz="1100" dirty="0" smtClean="0"/>
              <a:t>”. </a:t>
            </a:r>
            <a:r>
              <a:rPr lang="en-GB" sz="1100" dirty="0" err="1"/>
              <a:t>Tiene</a:t>
            </a:r>
            <a:r>
              <a:rPr lang="en-GB" sz="1100" dirty="0"/>
              <a:t> 17 </a:t>
            </a:r>
            <a:r>
              <a:rPr lang="en-GB" sz="1100" dirty="0" err="1"/>
              <a:t>años</a:t>
            </a:r>
            <a:r>
              <a:rPr lang="en-GB" sz="1100" dirty="0"/>
              <a:t> de </a:t>
            </a:r>
            <a:r>
              <a:rPr lang="en-GB" sz="1100" dirty="0" err="1"/>
              <a:t>experiencia</a:t>
            </a:r>
            <a:r>
              <a:rPr lang="en-GB" sz="1100" dirty="0"/>
              <a:t> </a:t>
            </a:r>
            <a:r>
              <a:rPr lang="en-GB" sz="1100" dirty="0" err="1"/>
              <a:t>en</a:t>
            </a:r>
            <a:r>
              <a:rPr lang="en-GB" sz="1100" dirty="0"/>
              <a:t> </a:t>
            </a:r>
            <a:r>
              <a:rPr lang="en-GB" sz="1100" dirty="0" err="1"/>
              <a:t>pruebas</a:t>
            </a:r>
            <a:r>
              <a:rPr lang="en-GB" sz="1100" dirty="0"/>
              <a:t> </a:t>
            </a:r>
            <a:r>
              <a:rPr lang="en-GB" sz="1100" dirty="0" err="1"/>
              <a:t>eléctricas</a:t>
            </a:r>
            <a:r>
              <a:rPr lang="en-GB" sz="1100" dirty="0"/>
              <a:t> a </a:t>
            </a:r>
            <a:r>
              <a:rPr lang="en-GB" sz="1100" dirty="0" err="1"/>
              <a:t>equipos</a:t>
            </a:r>
            <a:r>
              <a:rPr lang="en-GB" sz="1100" dirty="0"/>
              <a:t> de </a:t>
            </a:r>
            <a:r>
              <a:rPr lang="en-GB" sz="1100" dirty="0" err="1"/>
              <a:t>alta</a:t>
            </a:r>
            <a:r>
              <a:rPr lang="en-GB" sz="1100" dirty="0"/>
              <a:t> </a:t>
            </a:r>
            <a:r>
              <a:rPr lang="en-GB" sz="1100" dirty="0" err="1"/>
              <a:t>tensión</a:t>
            </a:r>
            <a:r>
              <a:rPr lang="en-GB" sz="1100" dirty="0"/>
              <a:t> (11,4 a 800 kV). </a:t>
            </a:r>
            <a:r>
              <a:rPr lang="en-GB" sz="1100" dirty="0" err="1"/>
              <a:t>Fue</a:t>
            </a:r>
            <a:r>
              <a:rPr lang="en-GB" sz="1100" dirty="0"/>
              <a:t> </a:t>
            </a:r>
            <a:r>
              <a:rPr lang="en-GB" sz="1100" dirty="0" err="1"/>
              <a:t>miembro</a:t>
            </a:r>
            <a:r>
              <a:rPr lang="en-GB" sz="1100" dirty="0"/>
              <a:t> del </a:t>
            </a:r>
            <a:r>
              <a:rPr lang="en-GB" sz="1100" dirty="0" err="1"/>
              <a:t>comité</a:t>
            </a:r>
            <a:r>
              <a:rPr lang="en-GB" sz="1100" dirty="0"/>
              <a:t> de </a:t>
            </a:r>
            <a:r>
              <a:rPr lang="en-GB" sz="1100" dirty="0" err="1"/>
              <a:t>estudio</a:t>
            </a:r>
            <a:r>
              <a:rPr lang="en-GB" sz="1100" dirty="0"/>
              <a:t> A3 de CIGRE “High Voltage Equipment” </a:t>
            </a:r>
            <a:r>
              <a:rPr lang="en-GB" sz="1100" dirty="0" err="1"/>
              <a:t>durante</a:t>
            </a:r>
            <a:r>
              <a:rPr lang="en-GB" sz="1100" dirty="0"/>
              <a:t> </a:t>
            </a:r>
            <a:r>
              <a:rPr lang="en-GB" sz="1100" dirty="0" err="1"/>
              <a:t>los</a:t>
            </a:r>
            <a:r>
              <a:rPr lang="en-GB" sz="1100" dirty="0"/>
              <a:t> </a:t>
            </a:r>
            <a:r>
              <a:rPr lang="en-GB" sz="1100" dirty="0" err="1"/>
              <a:t>periodos</a:t>
            </a:r>
            <a:r>
              <a:rPr lang="en-GB" sz="1100" dirty="0"/>
              <a:t> </a:t>
            </a:r>
            <a:r>
              <a:rPr lang="en-GB" sz="1100" dirty="0" smtClean="0"/>
              <a:t>2010-2016.</a:t>
            </a:r>
            <a:r>
              <a:rPr lang="en-GB" sz="1100" dirty="0"/>
              <a:t> </a:t>
            </a:r>
          </a:p>
          <a:p>
            <a:pPr marL="0" indent="0" algn="just">
              <a:buNone/>
            </a:pPr>
            <a:r>
              <a:rPr lang="en-GB" sz="1100" dirty="0" smtClean="0"/>
              <a:t>Inspector de </a:t>
            </a:r>
            <a:r>
              <a:rPr lang="en-GB" sz="1100" dirty="0" err="1" smtClean="0"/>
              <a:t>pruebas</a:t>
            </a:r>
            <a:r>
              <a:rPr lang="en-GB" sz="1100" dirty="0" smtClean="0"/>
              <a:t> </a:t>
            </a:r>
            <a:r>
              <a:rPr lang="en-GB" sz="1100" dirty="0" err="1" smtClean="0"/>
              <a:t>en</a:t>
            </a:r>
            <a:r>
              <a:rPr lang="en-GB" sz="1100" dirty="0" smtClean="0"/>
              <a:t> </a:t>
            </a:r>
            <a:r>
              <a:rPr lang="en-GB" sz="1100" dirty="0" err="1" smtClean="0"/>
              <a:t>fábrica</a:t>
            </a:r>
            <a:r>
              <a:rPr lang="en-GB" sz="1100" dirty="0" smtClean="0"/>
              <a:t> (FAT) de CORPOELEC </a:t>
            </a:r>
            <a:r>
              <a:rPr lang="en-GB" sz="1100" dirty="0" err="1" smtClean="0"/>
              <a:t>en</a:t>
            </a:r>
            <a:r>
              <a:rPr lang="en-GB" sz="1100" dirty="0" smtClean="0"/>
              <a:t>:</a:t>
            </a:r>
          </a:p>
          <a:p>
            <a:pPr algn="just">
              <a:buFont typeface="Arial" panose="020B0604020202020204" pitchFamily="34" charset="0"/>
              <a:buChar char="•"/>
            </a:pPr>
            <a:r>
              <a:rPr lang="en-GB" sz="1100" dirty="0" smtClean="0"/>
              <a:t>COELME-EGIC, </a:t>
            </a:r>
            <a:r>
              <a:rPr lang="en-GB" sz="1100" dirty="0" err="1" smtClean="0"/>
              <a:t>seccionadores</a:t>
            </a:r>
            <a:r>
              <a:rPr lang="en-GB" sz="1100" dirty="0" smtClean="0"/>
              <a:t> 420 kV (</a:t>
            </a:r>
            <a:r>
              <a:rPr lang="en-GB" sz="1100" dirty="0" err="1" smtClean="0"/>
              <a:t>Venecia</a:t>
            </a:r>
            <a:r>
              <a:rPr lang="en-GB" sz="1100" dirty="0" smtClean="0"/>
              <a:t> – Italia)</a:t>
            </a:r>
          </a:p>
          <a:p>
            <a:pPr algn="just">
              <a:buFont typeface="Arial" panose="020B0604020202020204" pitchFamily="34" charset="0"/>
              <a:buChar char="•"/>
            </a:pPr>
            <a:r>
              <a:rPr lang="en-GB" sz="1100" dirty="0" smtClean="0"/>
              <a:t>ABB, </a:t>
            </a:r>
            <a:r>
              <a:rPr lang="en-GB" sz="1100" dirty="0" err="1" smtClean="0"/>
              <a:t>interruptores</a:t>
            </a:r>
            <a:r>
              <a:rPr lang="en-GB" sz="1100" dirty="0" smtClean="0"/>
              <a:t>, 245 y 420 kV  (</a:t>
            </a:r>
            <a:r>
              <a:rPr lang="en-GB" sz="1100" dirty="0" err="1" smtClean="0"/>
              <a:t>Ludvika</a:t>
            </a:r>
            <a:r>
              <a:rPr lang="en-GB" sz="1100" dirty="0" smtClean="0"/>
              <a:t> – </a:t>
            </a:r>
            <a:r>
              <a:rPr lang="en-GB" sz="1100" dirty="0" err="1" smtClean="0"/>
              <a:t>Suecia</a:t>
            </a:r>
            <a:r>
              <a:rPr lang="en-GB" sz="1100" dirty="0" smtClean="0"/>
              <a:t>)</a:t>
            </a:r>
          </a:p>
          <a:p>
            <a:pPr algn="just">
              <a:buFont typeface="Arial" panose="020B0604020202020204" pitchFamily="34" charset="0"/>
              <a:buChar char="•"/>
            </a:pPr>
            <a:r>
              <a:rPr lang="en-GB" sz="1100" dirty="0" smtClean="0"/>
              <a:t>SIEMENS, </a:t>
            </a:r>
            <a:r>
              <a:rPr lang="en-GB" sz="1100" dirty="0" err="1" smtClean="0"/>
              <a:t>Interruptores</a:t>
            </a:r>
            <a:r>
              <a:rPr lang="en-GB" sz="1100" dirty="0" smtClean="0"/>
              <a:t>, 115 kV (Grenoble – </a:t>
            </a:r>
            <a:r>
              <a:rPr lang="en-GB" sz="1100" dirty="0" err="1" smtClean="0"/>
              <a:t>Francia</a:t>
            </a:r>
            <a:r>
              <a:rPr lang="en-GB" sz="1100" dirty="0" smtClean="0"/>
              <a:t>)</a:t>
            </a:r>
          </a:p>
          <a:p>
            <a:pPr algn="just">
              <a:buFont typeface="Arial" panose="020B0604020202020204" pitchFamily="34" charset="0"/>
              <a:buChar char="•"/>
            </a:pPr>
            <a:r>
              <a:rPr lang="en-GB" sz="1100" dirty="0" smtClean="0"/>
              <a:t>SIEMENS, </a:t>
            </a:r>
            <a:r>
              <a:rPr lang="en-GB" sz="1100" dirty="0" err="1" smtClean="0"/>
              <a:t>Transformador</a:t>
            </a:r>
            <a:r>
              <a:rPr lang="en-GB" sz="1100" dirty="0" smtClean="0"/>
              <a:t> de </a:t>
            </a:r>
            <a:r>
              <a:rPr lang="en-GB" sz="1100" dirty="0" err="1" smtClean="0"/>
              <a:t>Potencia</a:t>
            </a:r>
            <a:r>
              <a:rPr lang="en-GB" sz="1100" dirty="0" smtClean="0"/>
              <a:t>, 115/34,5 kV (Sao Paulo – </a:t>
            </a:r>
            <a:r>
              <a:rPr lang="en-GB" sz="1100" dirty="0" err="1" smtClean="0"/>
              <a:t>Brasil</a:t>
            </a:r>
            <a:r>
              <a:rPr lang="en-GB" sz="1100" dirty="0" smtClean="0"/>
              <a:t>)</a:t>
            </a:r>
          </a:p>
          <a:p>
            <a:pPr algn="just">
              <a:buFont typeface="Arial" panose="020B0604020202020204" pitchFamily="34" charset="0"/>
              <a:buChar char="•"/>
            </a:pPr>
            <a:r>
              <a:rPr lang="en-GB" sz="1100" dirty="0" smtClean="0"/>
              <a:t>ALSTOM, </a:t>
            </a:r>
            <a:r>
              <a:rPr lang="en-GB" sz="1100" dirty="0" err="1" smtClean="0"/>
              <a:t>Transformadores</a:t>
            </a:r>
            <a:r>
              <a:rPr lang="en-GB" sz="1100" dirty="0" smtClean="0"/>
              <a:t> de </a:t>
            </a:r>
            <a:r>
              <a:rPr lang="en-GB" sz="1100" dirty="0" err="1" smtClean="0"/>
              <a:t>corriente</a:t>
            </a:r>
            <a:r>
              <a:rPr lang="en-GB" sz="1100" dirty="0" smtClean="0"/>
              <a:t>, 800 kV (Minas </a:t>
            </a:r>
            <a:r>
              <a:rPr lang="en-GB" sz="1100" dirty="0" err="1" smtClean="0"/>
              <a:t>Gerais</a:t>
            </a:r>
            <a:r>
              <a:rPr lang="en-GB" sz="1100" dirty="0" smtClean="0"/>
              <a:t> – </a:t>
            </a:r>
            <a:r>
              <a:rPr lang="en-GB" sz="1100" dirty="0" err="1"/>
              <a:t>B</a:t>
            </a:r>
            <a:r>
              <a:rPr lang="en-GB" sz="1100" dirty="0" err="1" smtClean="0"/>
              <a:t>rasil</a:t>
            </a:r>
            <a:r>
              <a:rPr lang="en-GB" sz="1100" dirty="0" smtClean="0"/>
              <a:t>)</a:t>
            </a:r>
          </a:p>
          <a:p>
            <a:pPr marL="0" indent="0" algn="just">
              <a:buNone/>
            </a:pPr>
            <a:r>
              <a:rPr lang="en-GB" sz="1100" dirty="0" err="1" smtClean="0"/>
              <a:t>Profesor</a:t>
            </a:r>
            <a:r>
              <a:rPr lang="en-GB" sz="1100" dirty="0" smtClean="0"/>
              <a:t> </a:t>
            </a:r>
            <a:r>
              <a:rPr lang="en-GB" sz="1100" dirty="0" err="1" smtClean="0"/>
              <a:t>universitario</a:t>
            </a:r>
            <a:r>
              <a:rPr lang="en-GB" sz="1100" dirty="0" smtClean="0"/>
              <a:t> de las </a:t>
            </a:r>
            <a:r>
              <a:rPr lang="en-GB" sz="1100" dirty="0" err="1" smtClean="0"/>
              <a:t>cátedras</a:t>
            </a:r>
            <a:r>
              <a:rPr lang="en-GB" sz="1100" dirty="0" smtClean="0"/>
              <a:t> de “</a:t>
            </a:r>
            <a:r>
              <a:rPr lang="en-GB" sz="1100" dirty="0" err="1" smtClean="0"/>
              <a:t>Técnicas</a:t>
            </a:r>
            <a:r>
              <a:rPr lang="en-GB" sz="1100" dirty="0" smtClean="0"/>
              <a:t> de  Alta </a:t>
            </a:r>
            <a:r>
              <a:rPr lang="en-GB" sz="1100" dirty="0" err="1" smtClean="0"/>
              <a:t>Tensión</a:t>
            </a:r>
            <a:r>
              <a:rPr lang="en-GB" sz="1100" dirty="0" smtClean="0"/>
              <a:t>” y “</a:t>
            </a:r>
            <a:r>
              <a:rPr lang="en-GB" sz="1100" dirty="0" err="1" smtClean="0"/>
              <a:t>Subestaciones</a:t>
            </a:r>
            <a:r>
              <a:rPr lang="en-GB" sz="1100" dirty="0" smtClean="0"/>
              <a:t> </a:t>
            </a:r>
            <a:r>
              <a:rPr lang="en-GB" sz="1100" dirty="0" err="1" smtClean="0"/>
              <a:t>Eléctricas</a:t>
            </a:r>
            <a:r>
              <a:rPr lang="en-GB" sz="1100" dirty="0" smtClean="0"/>
              <a:t>” </a:t>
            </a:r>
            <a:r>
              <a:rPr lang="en-GB" sz="1100" dirty="0" err="1" smtClean="0"/>
              <a:t>en</a:t>
            </a:r>
            <a:r>
              <a:rPr lang="en-GB" sz="1100" dirty="0" smtClean="0"/>
              <a:t> UNEXPO – Puerto </a:t>
            </a:r>
            <a:r>
              <a:rPr lang="en-GB" sz="1100" dirty="0" err="1" smtClean="0"/>
              <a:t>Ordaz</a:t>
            </a:r>
            <a:r>
              <a:rPr lang="en-GB" sz="1100" dirty="0" smtClean="0"/>
              <a:t> (Venezuela), </a:t>
            </a:r>
            <a:r>
              <a:rPr lang="en-GB" sz="1100" dirty="0" err="1" smtClean="0"/>
              <a:t>desde</a:t>
            </a:r>
            <a:r>
              <a:rPr lang="en-GB" sz="1100" dirty="0" smtClean="0"/>
              <a:t> 2010 hasta 2017.</a:t>
            </a:r>
          </a:p>
          <a:p>
            <a:pPr marL="0" indent="0" algn="just">
              <a:buNone/>
            </a:pPr>
            <a:r>
              <a:rPr lang="en-GB" sz="1100" dirty="0" err="1" smtClean="0"/>
              <a:t>En</a:t>
            </a:r>
            <a:r>
              <a:rPr lang="en-GB" sz="1100" dirty="0" smtClean="0"/>
              <a:t> la </a:t>
            </a:r>
            <a:r>
              <a:rPr lang="en-GB" sz="1100" dirty="0" err="1" smtClean="0"/>
              <a:t>actualidad</a:t>
            </a:r>
            <a:r>
              <a:rPr lang="en-GB" sz="1100" dirty="0" smtClean="0"/>
              <a:t> se </a:t>
            </a:r>
            <a:r>
              <a:rPr lang="en-GB" sz="1100" dirty="0" err="1" smtClean="0"/>
              <a:t>desempeña</a:t>
            </a:r>
            <a:r>
              <a:rPr lang="en-GB" sz="1100" dirty="0" smtClean="0"/>
              <a:t> </a:t>
            </a:r>
            <a:r>
              <a:rPr lang="en-GB" sz="1100" dirty="0" err="1" smtClean="0"/>
              <a:t>como</a:t>
            </a:r>
            <a:r>
              <a:rPr lang="en-GB" sz="1100" dirty="0" smtClean="0"/>
              <a:t> </a:t>
            </a:r>
            <a:r>
              <a:rPr lang="en-GB" sz="1100" dirty="0" err="1" smtClean="0"/>
              <a:t>Ingeniero</a:t>
            </a:r>
            <a:r>
              <a:rPr lang="en-GB" sz="1100" dirty="0" smtClean="0"/>
              <a:t> de </a:t>
            </a:r>
            <a:r>
              <a:rPr lang="en-GB" sz="1100" dirty="0" err="1" smtClean="0"/>
              <a:t>Aplicaciones</a:t>
            </a:r>
            <a:r>
              <a:rPr lang="en-GB" sz="1100" dirty="0" smtClean="0"/>
              <a:t> </a:t>
            </a:r>
            <a:r>
              <a:rPr lang="en-GB" sz="1100" dirty="0" err="1" smtClean="0"/>
              <a:t>en</a:t>
            </a:r>
            <a:r>
              <a:rPr lang="en-GB" sz="1100" dirty="0" smtClean="0"/>
              <a:t> </a:t>
            </a:r>
            <a:r>
              <a:rPr lang="en-GB" sz="1100" dirty="0" err="1" smtClean="0"/>
              <a:t>Subestaciones</a:t>
            </a:r>
            <a:r>
              <a:rPr lang="en-GB" sz="1100" dirty="0" smtClean="0"/>
              <a:t> para MEGGER (Centro, Sur America y el Caribe)</a:t>
            </a:r>
          </a:p>
          <a:p>
            <a:pPr marL="0" indent="0" algn="just">
              <a:buNone/>
            </a:pPr>
            <a:endParaRPr lang="en-GB" sz="1400"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72991" y="1415848"/>
            <a:ext cx="1738000" cy="2593494"/>
          </a:xfrm>
          <a:prstGeom prst="rect">
            <a:avLst/>
          </a:prstGeom>
          <a:ln w="25400">
            <a:solidFill>
              <a:schemeClr val="accent1"/>
            </a:solidFill>
          </a:ln>
        </p:spPr>
      </p:pic>
    </p:spTree>
    <p:extLst>
      <p:ext uri="{BB962C8B-B14F-4D97-AF65-F5344CB8AC3E}">
        <p14:creationId xmlns:p14="http://schemas.microsoft.com/office/powerpoint/2010/main" val="3947155146"/>
      </p:ext>
    </p:extLst>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0956" y="284315"/>
            <a:ext cx="6238775" cy="482203"/>
          </a:xfrm>
        </p:spPr>
        <p:txBody>
          <a:bodyPr/>
          <a:lstStyle/>
          <a:p>
            <a:r>
              <a:rPr lang="en-GB" dirty="0" err="1"/>
              <a:t>Contenido</a:t>
            </a:r>
            <a:endParaRPr lang="en-GB" dirty="0"/>
          </a:p>
        </p:txBody>
      </p:sp>
      <p:sp>
        <p:nvSpPr>
          <p:cNvPr id="3" name="Content Placeholder 2"/>
          <p:cNvSpPr>
            <a:spLocks noGrp="1"/>
          </p:cNvSpPr>
          <p:nvPr>
            <p:ph idx="1"/>
          </p:nvPr>
        </p:nvSpPr>
        <p:spPr>
          <a:xfrm>
            <a:off x="695875" y="1211581"/>
            <a:ext cx="4811546" cy="2950515"/>
          </a:xfrm>
        </p:spPr>
        <p:txBody>
          <a:bodyPr/>
          <a:lstStyle/>
          <a:p>
            <a:r>
              <a:rPr lang="en-GB" dirty="0" err="1" smtClean="0"/>
              <a:t>Introducción</a:t>
            </a:r>
            <a:endParaRPr lang="en-GB" dirty="0"/>
          </a:p>
          <a:p>
            <a:r>
              <a:rPr lang="en-GB" dirty="0" err="1" smtClean="0"/>
              <a:t>Efecto</a:t>
            </a:r>
            <a:r>
              <a:rPr lang="en-GB" dirty="0" smtClean="0"/>
              <a:t> de la </a:t>
            </a:r>
            <a:r>
              <a:rPr lang="en-GB" dirty="0" err="1" smtClean="0"/>
              <a:t>resistencia</a:t>
            </a:r>
            <a:r>
              <a:rPr lang="en-GB" dirty="0" smtClean="0"/>
              <a:t> de </a:t>
            </a:r>
            <a:r>
              <a:rPr lang="en-GB" dirty="0" err="1" smtClean="0"/>
              <a:t>contacto</a:t>
            </a:r>
            <a:endParaRPr lang="en-GB" dirty="0" smtClean="0"/>
          </a:p>
          <a:p>
            <a:r>
              <a:rPr lang="en-GB" dirty="0" err="1" smtClean="0"/>
              <a:t>Elementos</a:t>
            </a:r>
            <a:r>
              <a:rPr lang="en-GB" dirty="0" smtClean="0"/>
              <a:t> que </a:t>
            </a:r>
            <a:r>
              <a:rPr lang="en-GB" dirty="0" err="1" smtClean="0"/>
              <a:t>afectan</a:t>
            </a:r>
            <a:r>
              <a:rPr lang="en-GB" dirty="0" smtClean="0"/>
              <a:t> la </a:t>
            </a:r>
            <a:r>
              <a:rPr lang="en-GB" dirty="0" err="1" smtClean="0"/>
              <a:t>resistencia</a:t>
            </a:r>
            <a:r>
              <a:rPr lang="en-GB" dirty="0" smtClean="0"/>
              <a:t> de </a:t>
            </a:r>
            <a:r>
              <a:rPr lang="en-GB" dirty="0" err="1" smtClean="0"/>
              <a:t>contacto</a:t>
            </a:r>
            <a:endParaRPr lang="en-GB" dirty="0"/>
          </a:p>
          <a:p>
            <a:r>
              <a:rPr lang="en-GB" dirty="0" err="1"/>
              <a:t>Componentes</a:t>
            </a:r>
            <a:r>
              <a:rPr lang="en-GB" dirty="0"/>
              <a:t> a </a:t>
            </a:r>
            <a:r>
              <a:rPr lang="en-GB" dirty="0" err="1" smtClean="0"/>
              <a:t>analizar</a:t>
            </a:r>
            <a:endParaRPr lang="en-GB" dirty="0"/>
          </a:p>
          <a:p>
            <a:r>
              <a:rPr lang="en-GB" dirty="0" err="1"/>
              <a:t>Importancia</a:t>
            </a:r>
            <a:r>
              <a:rPr lang="en-GB" dirty="0"/>
              <a:t> de la </a:t>
            </a:r>
            <a:r>
              <a:rPr lang="en-GB" dirty="0" err="1" smtClean="0"/>
              <a:t>prueba</a:t>
            </a:r>
            <a:endParaRPr lang="en-GB" dirty="0"/>
          </a:p>
          <a:p>
            <a:r>
              <a:rPr lang="en-GB" dirty="0" err="1" smtClean="0"/>
              <a:t>Casos</a:t>
            </a:r>
            <a:r>
              <a:rPr lang="en-GB" dirty="0" smtClean="0"/>
              <a:t> </a:t>
            </a:r>
            <a:r>
              <a:rPr lang="en-GB" dirty="0"/>
              <a:t>de </a:t>
            </a:r>
            <a:r>
              <a:rPr lang="en-GB" dirty="0" err="1" smtClean="0"/>
              <a:t>estudio</a:t>
            </a:r>
            <a:r>
              <a:rPr lang="en-GB" dirty="0" smtClean="0"/>
              <a:t> </a:t>
            </a:r>
          </a:p>
          <a:p>
            <a:r>
              <a:rPr lang="en-GB" dirty="0" err="1" smtClean="0"/>
              <a:t>Conclusiones</a:t>
            </a:r>
            <a:endParaRPr lang="en-GB" dirty="0"/>
          </a:p>
          <a:p>
            <a:pPr marL="0" indent="0">
              <a:buNone/>
            </a:pPr>
            <a:endParaRPr lang="en-GB" dirty="0"/>
          </a:p>
          <a:p>
            <a:pPr marL="0" indent="0">
              <a:buNone/>
            </a:pPr>
            <a:endParaRPr lang="en-GB" dirty="0"/>
          </a:p>
          <a:p>
            <a:pPr marL="0" indent="0">
              <a:buNone/>
            </a:pPr>
            <a:endParaRPr lang="en-GB" dirty="0"/>
          </a:p>
        </p:txBody>
      </p:sp>
      <p:grpSp>
        <p:nvGrpSpPr>
          <p:cNvPr id="11" name="Shape 206"/>
          <p:cNvGrpSpPr/>
          <p:nvPr/>
        </p:nvGrpSpPr>
        <p:grpSpPr>
          <a:xfrm>
            <a:off x="6092971" y="1865012"/>
            <a:ext cx="1008030" cy="332169"/>
            <a:chOff x="3781425" y="2200275"/>
            <a:chExt cx="1646099" cy="561975"/>
          </a:xfrm>
        </p:grpSpPr>
        <p:cxnSp>
          <p:nvCxnSpPr>
            <p:cNvPr id="12" name="Shape 207"/>
            <p:cNvCxnSpPr/>
            <p:nvPr/>
          </p:nvCxnSpPr>
          <p:spPr>
            <a:xfrm rot="10800000">
              <a:off x="5353050" y="2203474"/>
              <a:ext cx="0" cy="555600"/>
            </a:xfrm>
            <a:prstGeom prst="straightConnector1">
              <a:avLst/>
            </a:prstGeom>
            <a:noFill/>
            <a:ln w="12700" cap="flat">
              <a:noFill/>
              <a:prstDash val="solid"/>
              <a:round/>
              <a:headEnd type="triangle" w="lg" len="lg"/>
              <a:tailEnd type="triangle" w="lg" len="lg"/>
            </a:ln>
          </p:spPr>
        </p:cxnSp>
        <p:grpSp>
          <p:nvGrpSpPr>
            <p:cNvPr id="13" name="Shape 208"/>
            <p:cNvGrpSpPr/>
            <p:nvPr/>
          </p:nvGrpSpPr>
          <p:grpSpPr>
            <a:xfrm>
              <a:off x="3781425" y="2200275"/>
              <a:ext cx="1646099" cy="561975"/>
              <a:chOff x="3781425" y="2200275"/>
              <a:chExt cx="1646099" cy="561975"/>
            </a:xfrm>
          </p:grpSpPr>
          <p:cxnSp>
            <p:nvCxnSpPr>
              <p:cNvPr id="14" name="Shape 210"/>
              <p:cNvCxnSpPr/>
              <p:nvPr/>
            </p:nvCxnSpPr>
            <p:spPr>
              <a:xfrm>
                <a:off x="3781425" y="2200275"/>
                <a:ext cx="1646099" cy="0"/>
              </a:xfrm>
              <a:prstGeom prst="straightConnector1">
                <a:avLst/>
              </a:prstGeom>
              <a:noFill/>
              <a:ln w="12700" cap="flat">
                <a:noFill/>
                <a:prstDash val="solid"/>
                <a:round/>
                <a:headEnd type="none" w="med" len="med"/>
                <a:tailEnd type="none" w="med" len="med"/>
              </a:ln>
            </p:spPr>
          </p:cxnSp>
          <p:cxnSp>
            <p:nvCxnSpPr>
              <p:cNvPr id="15" name="Shape 211"/>
              <p:cNvCxnSpPr/>
              <p:nvPr/>
            </p:nvCxnSpPr>
            <p:spPr>
              <a:xfrm>
                <a:off x="4773612" y="2762250"/>
                <a:ext cx="639900" cy="0"/>
              </a:xfrm>
              <a:prstGeom prst="straightConnector1">
                <a:avLst/>
              </a:prstGeom>
              <a:noFill/>
              <a:ln w="12700" cap="flat">
                <a:noFill/>
                <a:prstDash val="solid"/>
                <a:round/>
                <a:headEnd type="none" w="med" len="med"/>
                <a:tailEnd type="none" w="med" len="med"/>
              </a:ln>
            </p:spPr>
          </p:cxnSp>
        </p:grpSp>
      </p:gr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96303" y="1072140"/>
            <a:ext cx="2429298" cy="3387804"/>
          </a:xfrm>
          <a:prstGeom prst="rect">
            <a:avLst/>
          </a:prstGeom>
          <a:ln w="12700">
            <a:solidFill>
              <a:schemeClr val="accent1"/>
            </a:solidFill>
          </a:ln>
        </p:spPr>
      </p:pic>
    </p:spTree>
    <p:extLst>
      <p:ext uri="{BB962C8B-B14F-4D97-AF65-F5344CB8AC3E}">
        <p14:creationId xmlns:p14="http://schemas.microsoft.com/office/powerpoint/2010/main" val="2152106599"/>
      </p:ext>
    </p:extLst>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Introducción</a:t>
            </a:r>
            <a:endParaRPr lang="en-GB" dirty="0"/>
          </a:p>
        </p:txBody>
      </p:sp>
    </p:spTree>
    <p:extLst>
      <p:ext uri="{BB962C8B-B14F-4D97-AF65-F5344CB8AC3E}">
        <p14:creationId xmlns:p14="http://schemas.microsoft.com/office/powerpoint/2010/main" val="3813028402"/>
      </p:ext>
    </p:extLst>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Resultado de imag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3273" y="995081"/>
            <a:ext cx="1249166" cy="158417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a:spLocks noGrp="1"/>
          </p:cNvSpPr>
          <p:nvPr>
            <p:ph idx="4294967295"/>
          </p:nvPr>
        </p:nvSpPr>
        <p:spPr>
          <a:xfrm>
            <a:off x="934571" y="995081"/>
            <a:ext cx="6714072" cy="3509683"/>
          </a:xfrm>
          <a:prstGeom prst="rect">
            <a:avLst/>
          </a:prstGeom>
        </p:spPr>
        <p:txBody>
          <a:bodyPr/>
          <a:lstStyle/>
          <a:p>
            <a:r>
              <a:rPr lang="es-ES" sz="1400" dirty="0"/>
              <a:t>1827, </a:t>
            </a:r>
            <a:r>
              <a:rPr lang="es-ES" sz="1400" dirty="0" smtClean="0"/>
              <a:t>Georg </a:t>
            </a:r>
            <a:r>
              <a:rPr lang="es-ES" sz="1400" dirty="0" err="1"/>
              <a:t>Simon</a:t>
            </a:r>
            <a:r>
              <a:rPr lang="es-ES" sz="1400" dirty="0"/>
              <a:t> Ohm </a:t>
            </a:r>
            <a:r>
              <a:rPr lang="es-ES" sz="1400" dirty="0" smtClean="0"/>
              <a:t>publica </a:t>
            </a:r>
            <a:r>
              <a:rPr lang="es-ES" sz="1400" dirty="0"/>
              <a:t>su famoso libro</a:t>
            </a:r>
          </a:p>
          <a:p>
            <a:pPr marL="0" indent="0">
              <a:buNone/>
            </a:pPr>
            <a:r>
              <a:rPr lang="de-DE" sz="1400" b="1" i="1" dirty="0" smtClean="0"/>
              <a:t>       “</a:t>
            </a:r>
            <a:r>
              <a:rPr lang="de-DE" sz="1400" b="1" i="1" dirty="0"/>
              <a:t>Die galvanische Kette, mathematisch bearbeitet</a:t>
            </a:r>
            <a:r>
              <a:rPr lang="de-DE" sz="1400" b="1" i="1" dirty="0" smtClean="0"/>
              <a:t>” </a:t>
            </a:r>
            <a:endParaRPr lang="en-US" sz="1400" dirty="0" smtClean="0"/>
          </a:p>
          <a:p>
            <a:pPr marL="0" indent="0">
              <a:buNone/>
            </a:pPr>
            <a:r>
              <a:rPr lang="en-US" sz="1400" dirty="0">
                <a:solidFill>
                  <a:schemeClr val="tx1"/>
                </a:solidFill>
              </a:rPr>
              <a:t> </a:t>
            </a:r>
            <a:r>
              <a:rPr lang="en-US" sz="1400" dirty="0" smtClean="0">
                <a:solidFill>
                  <a:schemeClr val="tx1"/>
                </a:solidFill>
              </a:rPr>
              <a:t>           Resistencia </a:t>
            </a:r>
            <a:r>
              <a:rPr lang="en-US" sz="1400" dirty="0">
                <a:solidFill>
                  <a:schemeClr val="tx1"/>
                </a:solidFill>
              </a:rPr>
              <a:t>(R) = </a:t>
            </a:r>
            <a:r>
              <a:rPr lang="en-US" sz="1400" dirty="0" err="1">
                <a:solidFill>
                  <a:schemeClr val="tx1"/>
                </a:solidFill>
              </a:rPr>
              <a:t>Tensión</a:t>
            </a:r>
            <a:r>
              <a:rPr lang="en-US" sz="1400" dirty="0">
                <a:solidFill>
                  <a:schemeClr val="tx1"/>
                </a:solidFill>
              </a:rPr>
              <a:t> (E) / </a:t>
            </a:r>
            <a:r>
              <a:rPr lang="en-US" sz="1400" dirty="0" err="1">
                <a:solidFill>
                  <a:schemeClr val="tx1"/>
                </a:solidFill>
              </a:rPr>
              <a:t>Corriente</a:t>
            </a:r>
            <a:r>
              <a:rPr lang="en-US" sz="1400" dirty="0">
                <a:solidFill>
                  <a:schemeClr val="tx1"/>
                </a:solidFill>
              </a:rPr>
              <a:t> (I</a:t>
            </a:r>
            <a:r>
              <a:rPr lang="en-US" sz="1400" dirty="0" smtClean="0">
                <a:solidFill>
                  <a:schemeClr val="tx1"/>
                </a:solidFill>
              </a:rPr>
              <a:t>)</a:t>
            </a:r>
          </a:p>
          <a:p>
            <a:pPr marL="0" indent="0">
              <a:buNone/>
            </a:pPr>
            <a:endParaRPr lang="en-US" sz="1400" dirty="0" smtClean="0"/>
          </a:p>
          <a:p>
            <a:r>
              <a:rPr lang="es-ES" sz="1400" dirty="0"/>
              <a:t>En 1861, </a:t>
            </a:r>
            <a:r>
              <a:rPr lang="es-ES" sz="1400" dirty="0" smtClean="0"/>
              <a:t>se crea el comité </a:t>
            </a:r>
            <a:r>
              <a:rPr lang="es-ES" sz="1400" dirty="0"/>
              <a:t>para desarrollar un </a:t>
            </a:r>
            <a:r>
              <a:rPr lang="es-ES" sz="1400" dirty="0" smtClean="0"/>
              <a:t>estándar sobre </a:t>
            </a:r>
            <a:r>
              <a:rPr lang="es-ES" sz="1400" dirty="0"/>
              <a:t>resistencia. </a:t>
            </a:r>
            <a:r>
              <a:rPr lang="es-ES" sz="1400" dirty="0" smtClean="0"/>
              <a:t>(</a:t>
            </a:r>
            <a:r>
              <a:rPr lang="en-US" sz="1400" dirty="0" smtClean="0"/>
              <a:t>Maxwell, </a:t>
            </a:r>
            <a:r>
              <a:rPr lang="en-US" sz="1400" dirty="0"/>
              <a:t>Joule, </a:t>
            </a:r>
            <a:r>
              <a:rPr lang="en-US" sz="1400" dirty="0" err="1" smtClean="0"/>
              <a:t>LordThomson</a:t>
            </a:r>
            <a:r>
              <a:rPr lang="en-US" sz="1400" dirty="0" smtClean="0"/>
              <a:t> </a:t>
            </a:r>
            <a:r>
              <a:rPr lang="en-US" sz="1400" dirty="0"/>
              <a:t>Kelvin y Sir Charles </a:t>
            </a:r>
            <a:r>
              <a:rPr lang="en-US" sz="1400" dirty="0" smtClean="0"/>
              <a:t>Wheatstone).</a:t>
            </a:r>
          </a:p>
          <a:p>
            <a:pPr marL="0" indent="0">
              <a:buNone/>
            </a:pPr>
            <a:r>
              <a:rPr lang="en-US" sz="1400" dirty="0"/>
              <a:t> </a:t>
            </a:r>
            <a:r>
              <a:rPr lang="en-US" sz="1400" dirty="0" smtClean="0"/>
              <a:t>    El National </a:t>
            </a:r>
            <a:r>
              <a:rPr lang="en-US" sz="1400" dirty="0"/>
              <a:t>Bureau of </a:t>
            </a:r>
            <a:r>
              <a:rPr lang="en-US" sz="1400" dirty="0" smtClean="0"/>
              <a:t>Standards (</a:t>
            </a:r>
            <a:r>
              <a:rPr lang="es-ES" sz="1400" dirty="0" smtClean="0"/>
              <a:t>NIST) define el “OHMIO.” </a:t>
            </a:r>
          </a:p>
          <a:p>
            <a:pPr marL="0" indent="0">
              <a:buNone/>
            </a:pPr>
            <a:endParaRPr lang="es-ES" sz="1400" dirty="0" smtClean="0"/>
          </a:p>
          <a:p>
            <a:r>
              <a:rPr lang="es-ES" sz="1400" dirty="0" smtClean="0"/>
              <a:t>En 1908 </a:t>
            </a:r>
            <a:r>
              <a:rPr lang="en-US" sz="1400" dirty="0" err="1"/>
              <a:t>Evershed</a:t>
            </a:r>
            <a:r>
              <a:rPr lang="en-US" sz="1400" dirty="0"/>
              <a:t> &amp; </a:t>
            </a:r>
            <a:r>
              <a:rPr lang="en-US" sz="1400" dirty="0" err="1" smtClean="0"/>
              <a:t>Vignoles</a:t>
            </a:r>
            <a:r>
              <a:rPr lang="en-US" sz="1400" dirty="0" smtClean="0"/>
              <a:t> </a:t>
            </a:r>
            <a:endParaRPr lang="en-US" sz="1400" dirty="0"/>
          </a:p>
          <a:p>
            <a:pPr marL="0" indent="0">
              <a:buNone/>
            </a:pPr>
            <a:r>
              <a:rPr lang="en-US" sz="1400" dirty="0" smtClean="0"/>
              <a:t>     </a:t>
            </a:r>
            <a:r>
              <a:rPr lang="en-US" sz="1400" dirty="0" err="1" smtClean="0"/>
              <a:t>diseñaron</a:t>
            </a:r>
            <a:r>
              <a:rPr lang="en-US" sz="1400" dirty="0" smtClean="0"/>
              <a:t> el primero </a:t>
            </a:r>
            <a:r>
              <a:rPr lang="en-US" sz="1400" dirty="0" err="1" smtClean="0"/>
              <a:t>medidor</a:t>
            </a:r>
            <a:r>
              <a:rPr lang="en-US" sz="1400" dirty="0" smtClean="0"/>
              <a:t> </a:t>
            </a:r>
            <a:endParaRPr lang="en-US" sz="1400" dirty="0"/>
          </a:p>
          <a:p>
            <a:pPr marL="0" indent="0">
              <a:buNone/>
            </a:pPr>
            <a:r>
              <a:rPr lang="en-US" sz="1400" dirty="0" smtClean="0">
                <a:solidFill>
                  <a:schemeClr val="tx1"/>
                </a:solidFill>
              </a:rPr>
              <a:t>     de </a:t>
            </a:r>
            <a:r>
              <a:rPr lang="en-US" sz="1400" dirty="0" err="1" smtClean="0">
                <a:solidFill>
                  <a:schemeClr val="tx1"/>
                </a:solidFill>
              </a:rPr>
              <a:t>bajas</a:t>
            </a:r>
            <a:r>
              <a:rPr lang="en-US" sz="1400" dirty="0" smtClean="0">
                <a:solidFill>
                  <a:schemeClr val="tx1"/>
                </a:solidFill>
              </a:rPr>
              <a:t> </a:t>
            </a:r>
            <a:r>
              <a:rPr lang="en-US" sz="1400" dirty="0" err="1" smtClean="0">
                <a:solidFill>
                  <a:schemeClr val="tx1"/>
                </a:solidFill>
              </a:rPr>
              <a:t>resistencias</a:t>
            </a:r>
            <a:r>
              <a:rPr lang="en-US" sz="1400" dirty="0" smtClean="0">
                <a:solidFill>
                  <a:schemeClr val="tx1"/>
                </a:solidFill>
              </a:rPr>
              <a:t> “DUCTER ®”</a:t>
            </a:r>
            <a:br>
              <a:rPr lang="en-US" sz="1400" dirty="0" smtClean="0">
                <a:solidFill>
                  <a:schemeClr val="tx1"/>
                </a:solidFill>
              </a:rPr>
            </a:br>
            <a:r>
              <a:rPr lang="en-US" sz="1400" i="1" dirty="0" smtClean="0">
                <a:solidFill>
                  <a:schemeClr val="tx1"/>
                </a:solidFill>
              </a:rPr>
              <a:t>     </a:t>
            </a:r>
          </a:p>
          <a:p>
            <a:pPr marL="0" indent="0">
              <a:buNone/>
            </a:pPr>
            <a:endParaRPr lang="es-ES" sz="1800" dirty="0" smtClean="0"/>
          </a:p>
          <a:p>
            <a:pPr marL="0" indent="0">
              <a:buNone/>
            </a:pPr>
            <a:endParaRPr lang="es-ES" sz="1800" dirty="0"/>
          </a:p>
          <a:p>
            <a:pPr marL="0" indent="0">
              <a:buNone/>
            </a:pPr>
            <a:endParaRPr lang="en-GB" sz="1800" dirty="0"/>
          </a:p>
        </p:txBody>
      </p:sp>
      <p:pic>
        <p:nvPicPr>
          <p:cNvPr id="7" name="Picture 6"/>
          <p:cNvPicPr>
            <a:picLocks noChangeAspect="1"/>
          </p:cNvPicPr>
          <p:nvPr/>
        </p:nvPicPr>
        <p:blipFill>
          <a:blip r:embed="rId3">
            <a:extLst>
              <a:ext uri="{BEBA8EAE-BF5A-486C-A8C5-ECC9F3942E4B}">
                <a14:imgProps xmlns:a14="http://schemas.microsoft.com/office/drawing/2010/main">
                  <a14:imgLayer r:embed="rId4">
                    <a14:imgEffect>
                      <a14:backgroundRemoval t="3712" b="97448" l="3140" r="93878"/>
                    </a14:imgEffect>
                  </a14:imgLayer>
                </a14:imgProps>
              </a:ext>
            </a:extLst>
          </a:blip>
          <a:stretch>
            <a:fillRect/>
          </a:stretch>
        </p:blipFill>
        <p:spPr>
          <a:xfrm>
            <a:off x="5016388" y="2964372"/>
            <a:ext cx="2466884" cy="1669116"/>
          </a:xfrm>
          <a:prstGeom prst="rect">
            <a:avLst/>
          </a:prstGeom>
        </p:spPr>
      </p:pic>
      <p:sp>
        <p:nvSpPr>
          <p:cNvPr id="8" name="Rectangle 7"/>
          <p:cNvSpPr/>
          <p:nvPr/>
        </p:nvSpPr>
        <p:spPr>
          <a:xfrm>
            <a:off x="7840058" y="2579251"/>
            <a:ext cx="535595" cy="923330"/>
          </a:xfrm>
          <a:prstGeom prst="rect">
            <a:avLst/>
          </a:prstGeom>
          <a:noFill/>
        </p:spPr>
        <p:txBody>
          <a:bodyPr wrap="square" lIns="91440" tIns="45720" rIns="91440" bIns="45720">
            <a:spAutoFit/>
          </a:bodyPr>
          <a:lstStyle/>
          <a:p>
            <a:pPr marL="0" indent="0">
              <a:buNone/>
            </a:pPr>
            <a:r>
              <a:rPr lang="es-ES" sz="5400" smtClean="0">
                <a:ln w="0"/>
                <a:solidFill>
                  <a:schemeClr val="accent1"/>
                </a:solidFill>
                <a:effectLst>
                  <a:outerShdw blurRad="38100" dist="25400" dir="5400000" algn="ctr" rotWithShape="0">
                    <a:srgbClr val="6E747A">
                      <a:alpha val="43000"/>
                    </a:srgbClr>
                  </a:outerShdw>
                </a:effectLst>
                <a:latin typeface="MeggerSymbol" panose="00000400000000000000" pitchFamily="2" charset="0"/>
              </a:rPr>
              <a:t>Ω</a:t>
            </a:r>
            <a:endParaRPr lang="es-ES" sz="3600">
              <a:ln w="0"/>
              <a:solidFill>
                <a:schemeClr val="accent1"/>
              </a:solidFill>
              <a:effectLst>
                <a:outerShdw blurRad="38100" dist="25400" dir="5400000" algn="ctr" rotWithShape="0">
                  <a:srgbClr val="6E747A">
                    <a:alpha val="43000"/>
                  </a:srgbClr>
                </a:outerShdw>
              </a:effectLst>
            </a:endParaRPr>
          </a:p>
        </p:txBody>
      </p:sp>
      <p:sp>
        <p:nvSpPr>
          <p:cNvPr id="9" name="Title 1"/>
          <p:cNvSpPr>
            <a:spLocks noGrp="1"/>
          </p:cNvSpPr>
          <p:nvPr>
            <p:ph type="title"/>
          </p:nvPr>
        </p:nvSpPr>
        <p:spPr>
          <a:xfrm>
            <a:off x="2560956" y="284315"/>
            <a:ext cx="6238775" cy="482203"/>
          </a:xfrm>
        </p:spPr>
        <p:txBody>
          <a:bodyPr/>
          <a:lstStyle/>
          <a:p>
            <a:r>
              <a:rPr lang="en-GB" dirty="0" err="1" smtClean="0"/>
              <a:t>Introducción</a:t>
            </a:r>
            <a:endParaRPr lang="en-GB" dirty="0"/>
          </a:p>
        </p:txBody>
      </p:sp>
    </p:spTree>
    <p:extLst>
      <p:ext uri="{BB962C8B-B14F-4D97-AF65-F5344CB8AC3E}">
        <p14:creationId xmlns:p14="http://schemas.microsoft.com/office/powerpoint/2010/main" val="3372534778"/>
      </p:ext>
    </p:extLst>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0663" y="955432"/>
            <a:ext cx="5734623" cy="525518"/>
          </a:xfrm>
        </p:spPr>
        <p:txBody>
          <a:bodyPr/>
          <a:lstStyle/>
          <a:p>
            <a:pPr>
              <a:lnSpc>
                <a:spcPct val="100000"/>
              </a:lnSpc>
            </a:pPr>
            <a:r>
              <a:rPr lang="en-GB" sz="1800" dirty="0" smtClean="0">
                <a:solidFill>
                  <a:srgbClr val="FF0000"/>
                </a:solidFill>
              </a:rPr>
              <a:t>¿</a:t>
            </a:r>
            <a:r>
              <a:rPr lang="en-GB" sz="1800" dirty="0" err="1" smtClean="0">
                <a:solidFill>
                  <a:srgbClr val="FF0000"/>
                </a:solidFill>
              </a:rPr>
              <a:t>Qué</a:t>
            </a:r>
            <a:r>
              <a:rPr lang="en-GB" sz="1800" dirty="0" smtClean="0">
                <a:solidFill>
                  <a:srgbClr val="FF0000"/>
                </a:solidFill>
              </a:rPr>
              <a:t> </a:t>
            </a:r>
            <a:r>
              <a:rPr lang="en-GB" sz="1800" dirty="0" err="1" smtClean="0">
                <a:solidFill>
                  <a:srgbClr val="FF0000"/>
                </a:solidFill>
              </a:rPr>
              <a:t>es</a:t>
            </a:r>
            <a:r>
              <a:rPr lang="en-GB" sz="1800" dirty="0" smtClean="0">
                <a:solidFill>
                  <a:srgbClr val="FF0000"/>
                </a:solidFill>
              </a:rPr>
              <a:t> </a:t>
            </a:r>
            <a:r>
              <a:rPr lang="en-GB" sz="1800" dirty="0" err="1" smtClean="0">
                <a:solidFill>
                  <a:srgbClr val="FF0000"/>
                </a:solidFill>
              </a:rPr>
              <a:t>una</a:t>
            </a:r>
            <a:r>
              <a:rPr lang="en-GB" sz="1800" dirty="0" smtClean="0">
                <a:solidFill>
                  <a:srgbClr val="FF0000"/>
                </a:solidFill>
              </a:rPr>
              <a:t> </a:t>
            </a:r>
            <a:r>
              <a:rPr lang="en-GB" sz="1800" dirty="0" err="1" smtClean="0">
                <a:solidFill>
                  <a:srgbClr val="FF0000"/>
                </a:solidFill>
              </a:rPr>
              <a:t>Medición</a:t>
            </a:r>
            <a:r>
              <a:rPr lang="en-GB" sz="1800" dirty="0" smtClean="0">
                <a:solidFill>
                  <a:srgbClr val="FF0000"/>
                </a:solidFill>
              </a:rPr>
              <a:t> de Baja Resistencia?</a:t>
            </a:r>
            <a:br>
              <a:rPr lang="en-GB" sz="1800" dirty="0" smtClean="0">
                <a:solidFill>
                  <a:srgbClr val="FF0000"/>
                </a:solidFill>
              </a:rPr>
            </a:br>
            <a:endParaRPr lang="en-GB" sz="1800" i="1" dirty="0">
              <a:solidFill>
                <a:schemeClr val="tx1"/>
              </a:solidFill>
            </a:endParaRPr>
          </a:p>
        </p:txBody>
      </p:sp>
      <p:sp>
        <p:nvSpPr>
          <p:cNvPr id="3" name="Content Placeholder 2"/>
          <p:cNvSpPr txBox="1">
            <a:spLocks/>
          </p:cNvSpPr>
          <p:nvPr/>
        </p:nvSpPr>
        <p:spPr bwMode="auto">
          <a:xfrm>
            <a:off x="766482" y="1480957"/>
            <a:ext cx="5739421" cy="3164616"/>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US" sz="1400" dirty="0" err="1"/>
              <a:t>T</a:t>
            </a:r>
            <a:r>
              <a:rPr lang="en-US" sz="1400" dirty="0" err="1" smtClean="0"/>
              <a:t>ípicamente</a:t>
            </a:r>
            <a:r>
              <a:rPr lang="en-US" sz="1400" dirty="0" smtClean="0"/>
              <a:t> </a:t>
            </a:r>
            <a:r>
              <a:rPr lang="en-US" sz="1400" dirty="0" err="1" smtClean="0"/>
              <a:t>una</a:t>
            </a:r>
            <a:r>
              <a:rPr lang="en-US" sz="1400" dirty="0"/>
              <a:t> </a:t>
            </a:r>
            <a:r>
              <a:rPr lang="es-ES" sz="1400" dirty="0" smtClean="0"/>
              <a:t>medición </a:t>
            </a:r>
            <a:r>
              <a:rPr lang="en-US" sz="1400" b="1" dirty="0" smtClean="0"/>
              <a:t>&lt; </a:t>
            </a:r>
            <a:r>
              <a:rPr lang="es-ES" sz="1400" b="1" dirty="0" smtClean="0"/>
              <a:t>1.0 </a:t>
            </a:r>
            <a:r>
              <a:rPr lang="es-ES" sz="1400" b="1" dirty="0"/>
              <a:t>ohmio</a:t>
            </a:r>
            <a:r>
              <a:rPr lang="en-US" sz="1400" b="1" kern="0" dirty="0" smtClean="0"/>
              <a:t>    </a:t>
            </a:r>
          </a:p>
          <a:p>
            <a:pPr marL="0" indent="0">
              <a:buNone/>
            </a:pPr>
            <a:endParaRPr lang="es-AR" sz="1400" kern="0" dirty="0" smtClean="0"/>
          </a:p>
          <a:p>
            <a:r>
              <a:rPr lang="es-AR" sz="1400" kern="0" dirty="0" smtClean="0"/>
              <a:t>Posibles influencia de error:</a:t>
            </a:r>
          </a:p>
          <a:p>
            <a:pPr lvl="1"/>
            <a:r>
              <a:rPr lang="en-GB" altLang="en-US" sz="1400" dirty="0" smtClean="0"/>
              <a:t>Resistencia de </a:t>
            </a:r>
            <a:r>
              <a:rPr lang="en-GB" altLang="en-US" sz="1400" dirty="0" err="1" smtClean="0"/>
              <a:t>los</a:t>
            </a:r>
            <a:r>
              <a:rPr lang="en-GB" altLang="en-US" sz="1400" dirty="0" smtClean="0"/>
              <a:t> cables</a:t>
            </a:r>
            <a:endParaRPr lang="en-GB" altLang="en-US" sz="1400" dirty="0"/>
          </a:p>
          <a:p>
            <a:pPr lvl="1"/>
            <a:r>
              <a:rPr lang="en-GB" altLang="en-US" sz="1400" dirty="0" smtClean="0"/>
              <a:t>Resistencia de </a:t>
            </a:r>
            <a:r>
              <a:rPr lang="en-GB" altLang="en-US" sz="1400" dirty="0" err="1"/>
              <a:t>c</a:t>
            </a:r>
            <a:r>
              <a:rPr lang="en-GB" altLang="en-US" sz="1400" dirty="0" err="1" smtClean="0"/>
              <a:t>ontacto</a:t>
            </a:r>
            <a:endParaRPr lang="en-GB" altLang="en-US" sz="1400" dirty="0"/>
          </a:p>
          <a:p>
            <a:pPr lvl="1"/>
            <a:r>
              <a:rPr lang="en-GB" altLang="en-US" sz="1400" dirty="0" err="1" smtClean="0"/>
              <a:t>Interferencias</a:t>
            </a:r>
            <a:r>
              <a:rPr lang="en-GB" altLang="en-US" sz="1400" dirty="0" smtClean="0"/>
              <a:t> </a:t>
            </a:r>
            <a:r>
              <a:rPr lang="en-GB" altLang="en-US" sz="1400" dirty="0" err="1" smtClean="0"/>
              <a:t>Externas</a:t>
            </a:r>
            <a:r>
              <a:rPr lang="en-GB" altLang="en-US" sz="1400" dirty="0" smtClean="0"/>
              <a:t> – EMF </a:t>
            </a:r>
            <a:r>
              <a:rPr lang="en-GB" altLang="en-US" sz="1400" dirty="0" err="1" smtClean="0"/>
              <a:t>Térmicas</a:t>
            </a:r>
            <a:endParaRPr lang="en-GB" altLang="en-US" sz="1400" dirty="0" smtClean="0"/>
          </a:p>
          <a:p>
            <a:pPr marL="0" indent="0">
              <a:buNone/>
            </a:pPr>
            <a:endParaRPr lang="es-AR" sz="1400" kern="0" dirty="0"/>
          </a:p>
          <a:p>
            <a:r>
              <a:rPr lang="es-AR" sz="1400" kern="0" dirty="0" smtClean="0"/>
              <a:t>Respuesta: Método de 4 terminales </a:t>
            </a:r>
          </a:p>
          <a:p>
            <a:endParaRPr lang="es-AR" sz="1400" kern="0" dirty="0"/>
          </a:p>
          <a:p>
            <a:r>
              <a:rPr lang="es-AR" sz="1400" kern="0" dirty="0" smtClean="0"/>
              <a:t>Anteriormente </a:t>
            </a:r>
            <a:r>
              <a:rPr lang="es-AR" sz="1400" kern="0" dirty="0"/>
              <a:t>se utilizaban Puentes de Kelvin – Thompson </a:t>
            </a:r>
            <a:endParaRPr lang="es-ES" sz="1400" kern="0" dirty="0"/>
          </a:p>
          <a:p>
            <a:pPr marL="0" indent="0">
              <a:buNone/>
            </a:pPr>
            <a:r>
              <a:rPr lang="es-AR" sz="1400" kern="0" dirty="0" smtClean="0"/>
              <a:t>Instrumentos actuales: “Mili-óhmetro” – “Micro-óhmetro” - </a:t>
            </a:r>
            <a:r>
              <a:rPr lang="es-AR" sz="1400" kern="0" dirty="0"/>
              <a:t>“MOM</a:t>
            </a:r>
            <a:r>
              <a:rPr lang="es-AR" sz="1400" kern="0" dirty="0" smtClean="0"/>
              <a:t>” - </a:t>
            </a:r>
            <a:endParaRPr lang="en-US" sz="1400" kern="0" dirty="0"/>
          </a:p>
          <a:p>
            <a:pPr marL="0" indent="0">
              <a:buNone/>
            </a:pPr>
            <a:r>
              <a:rPr lang="es-AR" sz="1400" kern="0" dirty="0" smtClean="0"/>
              <a:t>”DLRO” (Digital </a:t>
            </a:r>
            <a:r>
              <a:rPr lang="es-AR" sz="1400" kern="0" dirty="0" err="1" smtClean="0"/>
              <a:t>Low</a:t>
            </a:r>
            <a:r>
              <a:rPr lang="es-AR" sz="1400" kern="0" dirty="0" smtClean="0"/>
              <a:t> </a:t>
            </a:r>
            <a:r>
              <a:rPr lang="es-AR" sz="1400" kern="0" dirty="0" err="1" smtClean="0"/>
              <a:t>Resistance</a:t>
            </a:r>
            <a:r>
              <a:rPr lang="es-AR" sz="1400" kern="0" dirty="0" smtClean="0"/>
              <a:t> </a:t>
            </a:r>
            <a:r>
              <a:rPr lang="es-AR" sz="1400" kern="0" dirty="0" err="1" smtClean="0"/>
              <a:t>Ohmmeter</a:t>
            </a:r>
            <a:r>
              <a:rPr lang="es-AR" sz="1400" kern="0" dirty="0" smtClean="0"/>
              <a:t>) – “</a:t>
            </a:r>
            <a:r>
              <a:rPr lang="es-AR" sz="1400" kern="0" dirty="0" err="1" smtClean="0"/>
              <a:t>Ducter</a:t>
            </a:r>
            <a:r>
              <a:rPr lang="es-AR" sz="1400" kern="0" dirty="0"/>
              <a:t> </a:t>
            </a:r>
            <a:r>
              <a:rPr lang="es-AR" sz="1400" kern="0" dirty="0" smtClean="0"/>
              <a:t>®” </a:t>
            </a:r>
            <a:r>
              <a:rPr lang="es-AR" sz="1400" kern="0" dirty="0" err="1" smtClean="0"/>
              <a:t>etc</a:t>
            </a:r>
            <a:endParaRPr lang="es-AR" sz="1400" kern="0" dirty="0" smtClean="0"/>
          </a:p>
          <a:p>
            <a:endParaRPr lang="es-AR" sz="1800" kern="0" dirty="0" smtClean="0"/>
          </a:p>
          <a:p>
            <a:pPr marL="0" indent="0">
              <a:buFont typeface="Wingdings" pitchFamily="2" charset="2"/>
              <a:buNone/>
            </a:pPr>
            <a:endParaRPr lang="es-ES" sz="1800" kern="0" dirty="0" smtClean="0"/>
          </a:p>
          <a:p>
            <a:pPr marL="0" indent="0">
              <a:buFont typeface="Wingdings" pitchFamily="2" charset="2"/>
              <a:buNone/>
            </a:pPr>
            <a:endParaRPr lang="es-ES" sz="1800" kern="0" dirty="0" smtClean="0"/>
          </a:p>
          <a:p>
            <a:pPr marL="0" indent="0">
              <a:buFont typeface="Wingdings" pitchFamily="2" charset="2"/>
              <a:buNone/>
            </a:pPr>
            <a:endParaRPr lang="en-GB" sz="1800" kern="0" dirty="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colorTemperature colorTemp="10500"/>
                    </a14:imgEffect>
                    <a14:imgEffect>
                      <a14:brightnessContrast bright="20000"/>
                    </a14:imgEffect>
                  </a14:imgLayer>
                </a14:imgProps>
              </a:ext>
            </a:extLst>
          </a:blip>
          <a:stretch>
            <a:fillRect/>
          </a:stretch>
        </p:blipFill>
        <p:spPr>
          <a:xfrm>
            <a:off x="6858121" y="1270746"/>
            <a:ext cx="1309135" cy="1740968"/>
          </a:xfrm>
          <a:prstGeom prst="rect">
            <a:avLst/>
          </a:prstGeom>
          <a:ln w="12700">
            <a:solidFill>
              <a:schemeClr val="accent1"/>
            </a:solidFill>
          </a:ln>
        </p:spPr>
      </p:pic>
      <p:pic>
        <p:nvPicPr>
          <p:cNvPr id="6" name="Picture 5"/>
          <p:cNvPicPr>
            <a:picLocks noChangeAspect="1"/>
          </p:cNvPicPr>
          <p:nvPr/>
        </p:nvPicPr>
        <p:blipFill>
          <a:blip r:embed="rId4" cstate="print">
            <a:extLst>
              <a:ext uri="{BEBA8EAE-BF5A-486C-A8C5-ECC9F3942E4B}">
                <a14:imgProps xmlns:a14="http://schemas.microsoft.com/office/drawing/2010/main">
                  <a14:imgLayer r:embed="rId5">
                    <a14:imgEffect>
                      <a14:backgroundRemoval t="6480" b="93440" l="1250" r="96667"/>
                    </a14:imgEffect>
                  </a14:imgLayer>
                </a14:imgProps>
              </a:ext>
              <a:ext uri="{28A0092B-C50C-407E-A947-70E740481C1C}">
                <a14:useLocalDpi xmlns:a14="http://schemas.microsoft.com/office/drawing/2010/main" val="0"/>
              </a:ext>
            </a:extLst>
          </a:blip>
          <a:stretch>
            <a:fillRect/>
          </a:stretch>
        </p:blipFill>
        <p:spPr>
          <a:xfrm>
            <a:off x="6858121" y="3079375"/>
            <a:ext cx="1325077" cy="1380289"/>
          </a:xfrm>
          <a:prstGeom prst="rect">
            <a:avLst/>
          </a:prstGeom>
        </p:spPr>
      </p:pic>
      <p:sp>
        <p:nvSpPr>
          <p:cNvPr id="7" name="Title 1"/>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t>Introducción</a:t>
            </a:r>
            <a:endParaRPr lang="en-GB" kern="0" dirty="0"/>
          </a:p>
        </p:txBody>
      </p:sp>
    </p:spTree>
    <p:extLst>
      <p:ext uri="{BB962C8B-B14F-4D97-AF65-F5344CB8AC3E}">
        <p14:creationId xmlns:p14="http://schemas.microsoft.com/office/powerpoint/2010/main" val="1544124835"/>
      </p:ext>
    </p:extLst>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546543" y="719493"/>
            <a:ext cx="3226288" cy="482203"/>
          </a:xfrm>
        </p:spPr>
        <p:txBody>
          <a:bodyPr/>
          <a:lstStyle/>
          <a:p>
            <a:r>
              <a:rPr lang="en-GB" sz="1800" dirty="0" err="1" smtClean="0">
                <a:solidFill>
                  <a:srgbClr val="FF0000"/>
                </a:solidFill>
              </a:rPr>
              <a:t>Método</a:t>
            </a:r>
            <a:r>
              <a:rPr lang="en-GB" sz="1800" dirty="0" smtClean="0">
                <a:solidFill>
                  <a:srgbClr val="FF0000"/>
                </a:solidFill>
              </a:rPr>
              <a:t> de 4 </a:t>
            </a:r>
            <a:r>
              <a:rPr lang="en-GB" sz="1800" dirty="0" err="1" smtClean="0">
                <a:solidFill>
                  <a:srgbClr val="FF0000"/>
                </a:solidFill>
              </a:rPr>
              <a:t>Terminales</a:t>
            </a:r>
            <a:endParaRPr lang="en-GB" sz="1800" dirty="0">
              <a:solidFill>
                <a:srgbClr val="FF0000"/>
              </a:solidFill>
            </a:endParaRPr>
          </a:p>
        </p:txBody>
      </p:sp>
      <p:pic>
        <p:nvPicPr>
          <p:cNvPr id="4" name="Picture 3"/>
          <p:cNvPicPr>
            <a:picLocks noChangeAspect="1"/>
          </p:cNvPicPr>
          <p:nvPr/>
        </p:nvPicPr>
        <p:blipFill>
          <a:blip r:embed="rId2"/>
          <a:stretch>
            <a:fillRect/>
          </a:stretch>
        </p:blipFill>
        <p:spPr>
          <a:xfrm>
            <a:off x="2460953" y="1559046"/>
            <a:ext cx="3706448" cy="3372595"/>
          </a:xfrm>
          <a:prstGeom prst="rect">
            <a:avLst/>
          </a:prstGeom>
        </p:spPr>
      </p:pic>
      <p:sp>
        <p:nvSpPr>
          <p:cNvPr id="5" name="Title 1"/>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t>Introducción</a:t>
            </a:r>
            <a:endParaRPr lang="en-GB" kern="0" dirty="0"/>
          </a:p>
        </p:txBody>
      </p:sp>
    </p:spTree>
    <p:extLst>
      <p:ext uri="{BB962C8B-B14F-4D97-AF65-F5344CB8AC3E}">
        <p14:creationId xmlns:p14="http://schemas.microsoft.com/office/powerpoint/2010/main" val="1372514209"/>
      </p:ext>
    </p:extLst>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3478" y="758031"/>
            <a:ext cx="4626972" cy="723925"/>
          </a:xfrm>
        </p:spPr>
        <p:txBody>
          <a:bodyPr/>
          <a:lstStyle/>
          <a:p>
            <a:pPr>
              <a:lnSpc>
                <a:spcPct val="100000"/>
              </a:lnSpc>
            </a:pPr>
            <a:r>
              <a:rPr lang="en-GB" sz="1800" dirty="0" smtClean="0">
                <a:solidFill>
                  <a:srgbClr val="FF0000"/>
                </a:solidFill>
              </a:rPr>
              <a:t>¿</a:t>
            </a:r>
            <a:r>
              <a:rPr lang="en-GB" sz="1800" dirty="0" err="1" smtClean="0">
                <a:solidFill>
                  <a:srgbClr val="FF0000"/>
                </a:solidFill>
              </a:rPr>
              <a:t>Por</a:t>
            </a:r>
            <a:r>
              <a:rPr lang="en-GB" sz="1800" dirty="0" smtClean="0">
                <a:solidFill>
                  <a:srgbClr val="FF0000"/>
                </a:solidFill>
              </a:rPr>
              <a:t> </a:t>
            </a:r>
            <a:r>
              <a:rPr lang="en-GB" sz="1800" dirty="0" err="1" smtClean="0">
                <a:solidFill>
                  <a:srgbClr val="FF0000"/>
                </a:solidFill>
              </a:rPr>
              <a:t>qué</a:t>
            </a:r>
            <a:r>
              <a:rPr lang="en-GB" sz="1800" dirty="0" smtClean="0">
                <a:solidFill>
                  <a:srgbClr val="FF0000"/>
                </a:solidFill>
              </a:rPr>
              <a:t> </a:t>
            </a:r>
            <a:r>
              <a:rPr lang="en-GB" sz="1800" dirty="0" err="1" smtClean="0">
                <a:solidFill>
                  <a:srgbClr val="FF0000"/>
                </a:solidFill>
              </a:rPr>
              <a:t>medir</a:t>
            </a:r>
            <a:r>
              <a:rPr lang="en-GB" sz="1800" dirty="0" smtClean="0">
                <a:solidFill>
                  <a:srgbClr val="FF0000"/>
                </a:solidFill>
              </a:rPr>
              <a:t> </a:t>
            </a:r>
            <a:r>
              <a:rPr lang="en-GB" sz="1800" dirty="0" err="1" smtClean="0">
                <a:solidFill>
                  <a:srgbClr val="FF0000"/>
                </a:solidFill>
              </a:rPr>
              <a:t>Bajas</a:t>
            </a:r>
            <a:r>
              <a:rPr lang="en-GB" sz="1800" dirty="0" smtClean="0">
                <a:solidFill>
                  <a:srgbClr val="FF0000"/>
                </a:solidFill>
              </a:rPr>
              <a:t> Resistencia?</a:t>
            </a:r>
            <a:br>
              <a:rPr lang="en-GB" sz="1800" dirty="0" smtClean="0">
                <a:solidFill>
                  <a:srgbClr val="FF0000"/>
                </a:solidFill>
              </a:rPr>
            </a:br>
            <a:endParaRPr lang="en-GB" sz="1800" i="1" dirty="0">
              <a:solidFill>
                <a:schemeClr val="tx1"/>
              </a:solidFill>
            </a:endParaRPr>
          </a:p>
        </p:txBody>
      </p:sp>
      <p:sp>
        <p:nvSpPr>
          <p:cNvPr id="3" name="Content Placeholder 2"/>
          <p:cNvSpPr txBox="1">
            <a:spLocks/>
          </p:cNvSpPr>
          <p:nvPr/>
        </p:nvSpPr>
        <p:spPr bwMode="auto">
          <a:xfrm>
            <a:off x="1154644" y="1488214"/>
            <a:ext cx="5802406" cy="3083785"/>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s-ES" altLang="en-US" sz="1600" dirty="0">
                <a:solidFill>
                  <a:schemeClr val="tx1"/>
                </a:solidFill>
              </a:rPr>
              <a:t>Identificar un aumento inaceptable de la </a:t>
            </a:r>
            <a:r>
              <a:rPr lang="es-ES" altLang="en-US" sz="1600" dirty="0" smtClean="0">
                <a:solidFill>
                  <a:schemeClr val="tx1"/>
                </a:solidFill>
              </a:rPr>
              <a:t>resistencia</a:t>
            </a:r>
            <a:endParaRPr lang="es-ES" altLang="en-US" sz="1600" i="1" dirty="0" smtClean="0">
              <a:solidFill>
                <a:schemeClr val="tx1"/>
              </a:solidFill>
            </a:endParaRPr>
          </a:p>
          <a:p>
            <a:pPr marL="0" indent="0">
              <a:buNone/>
            </a:pPr>
            <a:endParaRPr lang="es-ES" altLang="en-US" sz="1600" i="1" dirty="0">
              <a:solidFill>
                <a:schemeClr val="tx1"/>
              </a:solidFill>
            </a:endParaRPr>
          </a:p>
          <a:p>
            <a:r>
              <a:rPr lang="es-ES" altLang="en-US" sz="1600" dirty="0">
                <a:solidFill>
                  <a:schemeClr val="tx1"/>
                </a:solidFill>
              </a:rPr>
              <a:t>Prevenir </a:t>
            </a:r>
            <a:r>
              <a:rPr lang="es-ES" altLang="en-US" sz="1600" dirty="0" smtClean="0">
                <a:solidFill>
                  <a:schemeClr val="tx1"/>
                </a:solidFill>
              </a:rPr>
              <a:t>daños en equipos</a:t>
            </a:r>
            <a:endParaRPr lang="es-ES" altLang="en-US" sz="1600" i="1" dirty="0" smtClean="0">
              <a:solidFill>
                <a:schemeClr val="tx1"/>
              </a:solidFill>
            </a:endParaRPr>
          </a:p>
          <a:p>
            <a:endParaRPr lang="es-ES" altLang="en-US" sz="1600" i="1" dirty="0">
              <a:solidFill>
                <a:schemeClr val="tx1"/>
              </a:solidFill>
            </a:endParaRPr>
          </a:p>
          <a:p>
            <a:r>
              <a:rPr lang="es-ES" altLang="en-US" sz="1600" dirty="0">
                <a:solidFill>
                  <a:schemeClr val="tx1"/>
                </a:solidFill>
              </a:rPr>
              <a:t>Aumentar la </a:t>
            </a:r>
            <a:r>
              <a:rPr lang="es-ES" altLang="en-US" sz="1600" dirty="0" smtClean="0">
                <a:solidFill>
                  <a:schemeClr val="tx1"/>
                </a:solidFill>
              </a:rPr>
              <a:t>eficiencia</a:t>
            </a:r>
            <a:endParaRPr lang="es-ES" altLang="en-US" sz="1600" i="1" dirty="0" smtClean="0">
              <a:solidFill>
                <a:schemeClr val="tx1"/>
              </a:solidFill>
            </a:endParaRPr>
          </a:p>
          <a:p>
            <a:endParaRPr lang="es-ES" altLang="en-US" sz="1600" i="1" dirty="0">
              <a:solidFill>
                <a:schemeClr val="tx1"/>
              </a:solidFill>
            </a:endParaRPr>
          </a:p>
          <a:p>
            <a:r>
              <a:rPr lang="es-ES" altLang="en-US" sz="1600" dirty="0" smtClean="0">
                <a:solidFill>
                  <a:schemeClr val="tx1"/>
                </a:solidFill>
              </a:rPr>
              <a:t>Testear conductores de corriente de falla </a:t>
            </a:r>
            <a:endParaRPr lang="es-ES" altLang="en-US" sz="1600" i="1" dirty="0" smtClean="0">
              <a:solidFill>
                <a:schemeClr val="tx1"/>
              </a:solidFill>
            </a:endParaRPr>
          </a:p>
          <a:p>
            <a:endParaRPr lang="es-ES" altLang="en-US" sz="1600" i="1" dirty="0" smtClean="0">
              <a:solidFill>
                <a:schemeClr val="tx1"/>
              </a:solidFill>
            </a:endParaRPr>
          </a:p>
          <a:p>
            <a:r>
              <a:rPr lang="es-ES" altLang="en-US" sz="1600" dirty="0" err="1" smtClean="0">
                <a:solidFill>
                  <a:schemeClr val="tx1"/>
                </a:solidFill>
              </a:rPr>
              <a:t>Gerenciar</a:t>
            </a:r>
            <a:r>
              <a:rPr lang="es-ES" altLang="en-US" sz="1600" dirty="0" smtClean="0">
                <a:solidFill>
                  <a:schemeClr val="tx1"/>
                </a:solidFill>
              </a:rPr>
              <a:t> mantenimiento predictivo </a:t>
            </a:r>
            <a:br>
              <a:rPr lang="es-ES" altLang="en-US" sz="1600" dirty="0" smtClean="0">
                <a:solidFill>
                  <a:schemeClr val="tx1"/>
                </a:solidFill>
              </a:rPr>
            </a:br>
            <a:endParaRPr lang="es-ES" sz="1600" kern="0" dirty="0" smtClean="0">
              <a:solidFill>
                <a:schemeClr val="tx1"/>
              </a:solidFill>
            </a:endParaRPr>
          </a:p>
          <a:p>
            <a:pPr marL="0" indent="0">
              <a:buFont typeface="Wingdings" pitchFamily="2" charset="2"/>
              <a:buNone/>
            </a:pPr>
            <a:endParaRPr lang="es-ES" sz="1600" kern="0" dirty="0" smtClean="0"/>
          </a:p>
          <a:p>
            <a:pPr marL="0" indent="0">
              <a:buFont typeface="Wingdings" pitchFamily="2" charset="2"/>
              <a:buNone/>
            </a:pPr>
            <a:endParaRPr lang="en-GB" sz="1600" kern="0" dirty="0"/>
          </a:p>
        </p:txBody>
      </p:sp>
      <p:sp>
        <p:nvSpPr>
          <p:cNvPr id="5" name="Title 1"/>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t>Introducción</a:t>
            </a:r>
            <a:endParaRPr lang="en-GB" kern="0" dirty="0"/>
          </a:p>
        </p:txBody>
      </p:sp>
    </p:spTree>
    <p:extLst>
      <p:ext uri="{BB962C8B-B14F-4D97-AF65-F5344CB8AC3E}">
        <p14:creationId xmlns:p14="http://schemas.microsoft.com/office/powerpoint/2010/main" val="88770240"/>
      </p:ext>
    </p:extLst>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t>Introducción</a:t>
            </a:r>
            <a:endParaRPr lang="en-GB" kern="0" dirty="0"/>
          </a:p>
        </p:txBody>
      </p:sp>
      <p:sp>
        <p:nvSpPr>
          <p:cNvPr id="6" name="Title 1"/>
          <p:cNvSpPr>
            <a:spLocks noGrp="1"/>
          </p:cNvSpPr>
          <p:nvPr>
            <p:ph type="title"/>
          </p:nvPr>
        </p:nvSpPr>
        <p:spPr>
          <a:xfrm>
            <a:off x="924913" y="866635"/>
            <a:ext cx="3226288" cy="482203"/>
          </a:xfrm>
        </p:spPr>
        <p:txBody>
          <a:bodyPr/>
          <a:lstStyle/>
          <a:p>
            <a:pPr algn="l"/>
            <a:r>
              <a:rPr lang="en-GB" sz="1800" dirty="0" err="1" smtClean="0">
                <a:solidFill>
                  <a:srgbClr val="FF0000"/>
                </a:solidFill>
              </a:rPr>
              <a:t>Interruptores</a:t>
            </a:r>
            <a:r>
              <a:rPr lang="en-GB" sz="1800" dirty="0" smtClean="0">
                <a:solidFill>
                  <a:srgbClr val="FF0000"/>
                </a:solidFill>
              </a:rPr>
              <a:t> - </a:t>
            </a:r>
            <a:r>
              <a:rPr lang="en-GB" sz="1800" dirty="0" err="1" smtClean="0">
                <a:solidFill>
                  <a:srgbClr val="FF0000"/>
                </a:solidFill>
              </a:rPr>
              <a:t>Normas</a:t>
            </a:r>
            <a:endParaRPr lang="en-GB" sz="1800" dirty="0">
              <a:solidFill>
                <a:srgbClr val="FF0000"/>
              </a:solidFill>
            </a:endParaRPr>
          </a:p>
        </p:txBody>
      </p:sp>
      <p:sp>
        <p:nvSpPr>
          <p:cNvPr id="8" name="Rectangle 2"/>
          <p:cNvSpPr/>
          <p:nvPr/>
        </p:nvSpPr>
        <p:spPr>
          <a:xfrm>
            <a:off x="963532" y="1592375"/>
            <a:ext cx="4501846" cy="954107"/>
          </a:xfrm>
          <a:prstGeom prst="rect">
            <a:avLst/>
          </a:prstGeom>
          <a:solidFill>
            <a:schemeClr val="bg1"/>
          </a:solidFill>
          <a:ln w="12700">
            <a:solidFill>
              <a:srgbClr val="FF0000"/>
            </a:solidFill>
          </a:ln>
        </p:spPr>
        <p:txBody>
          <a:bodyPr wrap="square">
            <a:spAutoFit/>
          </a:bodyPr>
          <a:lstStyle/>
          <a:p>
            <a:pPr algn="just"/>
            <a:r>
              <a:rPr lang="en-GB" altLang="en-US" sz="1400" u="sng" dirty="0" smtClean="0">
                <a:ea typeface="Arial Unicode MS" pitchFamily="34" charset="-128"/>
                <a:cs typeface="Arial Unicode MS" pitchFamily="34" charset="-128"/>
              </a:rPr>
              <a:t>IEC56, </a:t>
            </a:r>
            <a:r>
              <a:rPr lang="en-GB" altLang="en-US" sz="1400" u="sng" dirty="0" err="1" smtClean="0">
                <a:ea typeface="Arial Unicode MS" pitchFamily="34" charset="-128"/>
                <a:cs typeface="Arial Unicode MS" pitchFamily="34" charset="-128"/>
              </a:rPr>
              <a:t>ahora</a:t>
            </a:r>
            <a:r>
              <a:rPr lang="en-GB" altLang="en-US" sz="1400" u="sng" dirty="0" smtClean="0">
                <a:ea typeface="Arial Unicode MS" pitchFamily="34" charset="-128"/>
                <a:cs typeface="Arial Unicode MS" pitchFamily="34" charset="-128"/>
              </a:rPr>
              <a:t> IEC 62271-100 (European Standard)</a:t>
            </a:r>
            <a:r>
              <a:rPr lang="en-GB" altLang="en-US" sz="1400" dirty="0" smtClean="0">
                <a:ea typeface="Arial Unicode MS" pitchFamily="34" charset="-128"/>
                <a:cs typeface="Arial Unicode MS" pitchFamily="34" charset="-128"/>
              </a:rPr>
              <a:t>:</a:t>
            </a:r>
          </a:p>
          <a:p>
            <a:pPr algn="just"/>
            <a:r>
              <a:rPr lang="es-ES" altLang="en-US" sz="1400" dirty="0" smtClean="0">
                <a:ea typeface="Arial Unicode MS" pitchFamily="34" charset="-128"/>
                <a:cs typeface="Arial Unicode MS" pitchFamily="34" charset="-128"/>
              </a:rPr>
              <a:t>Se requiere </a:t>
            </a:r>
            <a:r>
              <a:rPr lang="es-ES" altLang="en-US" sz="1400" dirty="0">
                <a:ea typeface="Arial Unicode MS" pitchFamily="34" charset="-128"/>
                <a:cs typeface="Arial Unicode MS" pitchFamily="34" charset="-128"/>
              </a:rPr>
              <a:t>una corriente de prueba con cualquier valor conveniente </a:t>
            </a:r>
            <a:r>
              <a:rPr lang="es-ES" altLang="en-US" sz="1400" b="1" dirty="0">
                <a:ea typeface="Arial Unicode MS" pitchFamily="34" charset="-128"/>
                <a:cs typeface="Arial Unicode MS" pitchFamily="34" charset="-128"/>
              </a:rPr>
              <a:t>entre 50 A y la corriente normal nominal</a:t>
            </a:r>
            <a:r>
              <a:rPr lang="es-ES" altLang="en-US" sz="1400" dirty="0">
                <a:ea typeface="Arial Unicode MS" pitchFamily="34" charset="-128"/>
                <a:cs typeface="Arial Unicode MS" pitchFamily="34" charset="-128"/>
              </a:rPr>
              <a:t> al probar la resistencia de contacto.</a:t>
            </a:r>
            <a:endParaRPr lang="en-GB" altLang="en-US" sz="1400" dirty="0" smtClean="0">
              <a:ea typeface="Arial Unicode MS" pitchFamily="34" charset="-128"/>
              <a:cs typeface="Arial Unicode MS" pitchFamily="34" charset="-128"/>
            </a:endParaRPr>
          </a:p>
        </p:txBody>
      </p:sp>
      <p:sp>
        <p:nvSpPr>
          <p:cNvPr id="9" name="Rectangle 2"/>
          <p:cNvSpPr/>
          <p:nvPr/>
        </p:nvSpPr>
        <p:spPr>
          <a:xfrm>
            <a:off x="981615" y="3086228"/>
            <a:ext cx="4483763" cy="1384995"/>
          </a:xfrm>
          <a:prstGeom prst="rect">
            <a:avLst/>
          </a:prstGeom>
          <a:ln w="12700">
            <a:solidFill>
              <a:srgbClr val="FF0000"/>
            </a:solidFill>
          </a:ln>
        </p:spPr>
        <p:txBody>
          <a:bodyPr wrap="square">
            <a:spAutoFit/>
          </a:bodyPr>
          <a:lstStyle/>
          <a:p>
            <a:pPr algn="just"/>
            <a:r>
              <a:rPr lang="en-GB" altLang="en-US" sz="1400" u="sng" dirty="0" smtClean="0">
                <a:ea typeface="Arial Unicode MS" pitchFamily="34" charset="-128"/>
                <a:cs typeface="Arial Unicode MS" pitchFamily="34" charset="-128"/>
              </a:rPr>
              <a:t>ANSI </a:t>
            </a:r>
            <a:r>
              <a:rPr lang="en-GB" altLang="en-US" sz="1400" u="sng" dirty="0">
                <a:ea typeface="Arial Unicode MS" pitchFamily="34" charset="-128"/>
                <a:cs typeface="Arial Unicode MS" pitchFamily="34" charset="-128"/>
              </a:rPr>
              <a:t>C37.09 (American </a:t>
            </a:r>
            <a:r>
              <a:rPr lang="en-GB" altLang="en-US" sz="1400" u="sng" dirty="0" smtClean="0">
                <a:ea typeface="Arial Unicode MS" pitchFamily="34" charset="-128"/>
                <a:cs typeface="Arial Unicode MS" pitchFamily="34" charset="-128"/>
              </a:rPr>
              <a:t>Standard</a:t>
            </a:r>
            <a:r>
              <a:rPr lang="en-GB" altLang="en-US" sz="1400" u="sng" dirty="0">
                <a:ea typeface="Arial Unicode MS" pitchFamily="34" charset="-128"/>
                <a:cs typeface="Arial Unicode MS" pitchFamily="34" charset="-128"/>
              </a:rPr>
              <a:t>)</a:t>
            </a:r>
            <a:r>
              <a:rPr lang="en-GB" altLang="en-US" sz="1400" dirty="0">
                <a:ea typeface="Arial Unicode MS" pitchFamily="34" charset="-128"/>
                <a:cs typeface="Arial Unicode MS" pitchFamily="34" charset="-128"/>
              </a:rPr>
              <a:t>: </a:t>
            </a:r>
            <a:endParaRPr lang="en-GB" altLang="en-US" sz="1400" dirty="0" smtClean="0">
              <a:ea typeface="Arial Unicode MS" pitchFamily="34" charset="-128"/>
              <a:cs typeface="Arial Unicode MS" pitchFamily="34" charset="-128"/>
            </a:endParaRPr>
          </a:p>
          <a:p>
            <a:pPr marL="285750" indent="-285750" algn="just">
              <a:buFont typeface="Arial" panose="020B0604020202020204" pitchFamily="34" charset="0"/>
              <a:buChar char="•"/>
            </a:pPr>
            <a:r>
              <a:rPr lang="en-GB" altLang="en-US" sz="1400" dirty="0" err="1" smtClean="0">
                <a:ea typeface="Arial Unicode MS" pitchFamily="34" charset="-128"/>
                <a:cs typeface="Arial Unicode MS" pitchFamily="34" charset="-128"/>
              </a:rPr>
              <a:t>Especifica</a:t>
            </a:r>
            <a:r>
              <a:rPr lang="en-GB" altLang="en-US" sz="1400" dirty="0" smtClean="0">
                <a:ea typeface="Arial Unicode MS" pitchFamily="34" charset="-128"/>
                <a:cs typeface="Arial Unicode MS" pitchFamily="34" charset="-128"/>
              </a:rPr>
              <a:t> que la </a:t>
            </a:r>
            <a:r>
              <a:rPr lang="en-GB" altLang="en-US" sz="1400" dirty="0" err="1" smtClean="0">
                <a:ea typeface="Arial Unicode MS" pitchFamily="34" charset="-128"/>
                <a:cs typeface="Arial Unicode MS" pitchFamily="34" charset="-128"/>
              </a:rPr>
              <a:t>corriente</a:t>
            </a:r>
            <a:r>
              <a:rPr lang="en-GB" altLang="en-US" sz="1400" dirty="0" smtClean="0">
                <a:ea typeface="Arial Unicode MS" pitchFamily="34" charset="-128"/>
                <a:cs typeface="Arial Unicode MS" pitchFamily="34" charset="-128"/>
              </a:rPr>
              <a:t> de </a:t>
            </a:r>
            <a:r>
              <a:rPr lang="en-GB" altLang="en-US" sz="1400" dirty="0" err="1" smtClean="0">
                <a:ea typeface="Arial Unicode MS" pitchFamily="34" charset="-128"/>
                <a:cs typeface="Arial Unicode MS" pitchFamily="34" charset="-128"/>
              </a:rPr>
              <a:t>prueba</a:t>
            </a:r>
            <a:r>
              <a:rPr lang="en-GB" altLang="en-US" sz="1400" dirty="0" smtClean="0">
                <a:ea typeface="Arial Unicode MS" pitchFamily="34" charset="-128"/>
                <a:cs typeface="Arial Unicode MS" pitchFamily="34" charset="-128"/>
              </a:rPr>
              <a:t> </a:t>
            </a:r>
            <a:r>
              <a:rPr lang="en-GB" altLang="en-US" sz="1400" dirty="0" err="1" smtClean="0">
                <a:ea typeface="Arial Unicode MS" pitchFamily="34" charset="-128"/>
                <a:cs typeface="Arial Unicode MS" pitchFamily="34" charset="-128"/>
              </a:rPr>
              <a:t>debe</a:t>
            </a:r>
            <a:r>
              <a:rPr lang="en-GB" altLang="en-US" sz="1400" dirty="0" smtClean="0">
                <a:ea typeface="Arial Unicode MS" pitchFamily="34" charset="-128"/>
                <a:cs typeface="Arial Unicode MS" pitchFamily="34" charset="-128"/>
              </a:rPr>
              <a:t> </a:t>
            </a:r>
            <a:r>
              <a:rPr lang="en-GB" altLang="en-US" sz="1400" dirty="0" err="1" smtClean="0">
                <a:ea typeface="Arial Unicode MS" pitchFamily="34" charset="-128"/>
                <a:cs typeface="Arial Unicode MS" pitchFamily="34" charset="-128"/>
              </a:rPr>
              <a:t>ser</a:t>
            </a:r>
            <a:r>
              <a:rPr lang="en-GB" altLang="en-US" sz="1400" dirty="0" smtClean="0">
                <a:ea typeface="Arial Unicode MS" pitchFamily="34" charset="-128"/>
                <a:cs typeface="Arial Unicode MS" pitchFamily="34" charset="-128"/>
              </a:rPr>
              <a:t> </a:t>
            </a:r>
            <a:r>
              <a:rPr lang="en-GB" altLang="en-US" sz="1400" dirty="0" err="1" smtClean="0">
                <a:ea typeface="Arial Unicode MS" pitchFamily="34" charset="-128"/>
                <a:cs typeface="Arial Unicode MS" pitchFamily="34" charset="-128"/>
              </a:rPr>
              <a:t>como</a:t>
            </a:r>
            <a:r>
              <a:rPr lang="en-GB" altLang="en-US" sz="1400" dirty="0" smtClean="0">
                <a:ea typeface="Arial Unicode MS" pitchFamily="34" charset="-128"/>
                <a:cs typeface="Arial Unicode MS" pitchFamily="34" charset="-128"/>
              </a:rPr>
              <a:t> </a:t>
            </a:r>
            <a:r>
              <a:rPr lang="en-GB" altLang="en-US" sz="1400" b="1" dirty="0" err="1" smtClean="0">
                <a:ea typeface="Arial Unicode MS" pitchFamily="34" charset="-128"/>
                <a:cs typeface="Arial Unicode MS" pitchFamily="34" charset="-128"/>
              </a:rPr>
              <a:t>mínimo</a:t>
            </a:r>
            <a:r>
              <a:rPr lang="en-GB" altLang="en-US" sz="1400" b="1" dirty="0" smtClean="0">
                <a:ea typeface="Arial Unicode MS" pitchFamily="34" charset="-128"/>
                <a:cs typeface="Arial Unicode MS" pitchFamily="34" charset="-128"/>
              </a:rPr>
              <a:t> de 100 A</a:t>
            </a:r>
            <a:r>
              <a:rPr lang="en-GB" altLang="en-US" sz="1400" dirty="0" smtClean="0">
                <a:ea typeface="Arial Unicode MS" pitchFamily="34" charset="-128"/>
                <a:cs typeface="Arial Unicode MS" pitchFamily="34" charset="-128"/>
              </a:rPr>
              <a:t>. </a:t>
            </a:r>
          </a:p>
          <a:p>
            <a:pPr marL="285750" indent="-285750" algn="just">
              <a:buFont typeface="Arial" panose="020B0604020202020204" pitchFamily="34" charset="0"/>
              <a:buChar char="•"/>
            </a:pPr>
            <a:r>
              <a:rPr lang="en-GB" altLang="en-US" sz="1400" dirty="0" smtClean="0">
                <a:ea typeface="Arial Unicode MS" pitchFamily="34" charset="-128"/>
              </a:rPr>
              <a:t>Describe un </a:t>
            </a:r>
            <a:r>
              <a:rPr lang="en-GB" altLang="en-US" sz="1400" b="1" dirty="0" err="1" smtClean="0">
                <a:ea typeface="Arial Unicode MS" pitchFamily="34" charset="-128"/>
              </a:rPr>
              <a:t>incremento</a:t>
            </a:r>
            <a:r>
              <a:rPr lang="en-GB" altLang="en-US" sz="1400" b="1" dirty="0" smtClean="0">
                <a:ea typeface="Arial Unicode MS" pitchFamily="34" charset="-128"/>
              </a:rPr>
              <a:t> </a:t>
            </a:r>
            <a:r>
              <a:rPr lang="en-GB" altLang="en-US" sz="1400" b="1" dirty="0" err="1" smtClean="0">
                <a:ea typeface="Arial Unicode MS" pitchFamily="34" charset="-128"/>
              </a:rPr>
              <a:t>límite</a:t>
            </a:r>
            <a:r>
              <a:rPr lang="en-GB" altLang="en-US" sz="1400" b="1" dirty="0" smtClean="0">
                <a:ea typeface="Arial Unicode MS" pitchFamily="34" charset="-128"/>
              </a:rPr>
              <a:t> de </a:t>
            </a:r>
            <a:r>
              <a:rPr lang="en-GB" altLang="en-US" sz="1400" b="1" dirty="0" err="1" smtClean="0">
                <a:ea typeface="Arial Unicode MS" pitchFamily="34" charset="-128"/>
              </a:rPr>
              <a:t>aproximadamente</a:t>
            </a:r>
            <a:r>
              <a:rPr lang="en-GB" altLang="en-US" sz="1400" b="1" dirty="0">
                <a:ea typeface="Arial Unicode MS" pitchFamily="34" charset="-128"/>
              </a:rPr>
              <a:t> </a:t>
            </a:r>
            <a:r>
              <a:rPr lang="en-GB" altLang="en-US" sz="1400" b="1" dirty="0" smtClean="0">
                <a:ea typeface="Arial Unicode MS" pitchFamily="34" charset="-128"/>
              </a:rPr>
              <a:t>200%</a:t>
            </a:r>
            <a:r>
              <a:rPr lang="en-GB" altLang="en-US" sz="1400" dirty="0" smtClean="0">
                <a:ea typeface="Arial Unicode MS" pitchFamily="34" charset="-128"/>
              </a:rPr>
              <a:t>, </a:t>
            </a:r>
            <a:r>
              <a:rPr lang="en-GB" altLang="en-US" sz="1400" dirty="0" err="1" smtClean="0">
                <a:ea typeface="Arial Unicode MS" pitchFamily="34" charset="-128"/>
              </a:rPr>
              <a:t>sobre</a:t>
            </a:r>
            <a:r>
              <a:rPr lang="en-GB" altLang="en-US" sz="1400" dirty="0" smtClean="0">
                <a:ea typeface="Arial Unicode MS" pitchFamily="34" charset="-128"/>
              </a:rPr>
              <a:t> el </a:t>
            </a:r>
            <a:r>
              <a:rPr lang="en-GB" altLang="en-US" sz="1400" dirty="0" err="1" smtClean="0">
                <a:ea typeface="Arial Unicode MS" pitchFamily="34" charset="-128"/>
              </a:rPr>
              <a:t>valor</a:t>
            </a:r>
            <a:r>
              <a:rPr lang="en-GB" altLang="en-US" sz="1400" dirty="0" smtClean="0">
                <a:ea typeface="Arial Unicode MS" pitchFamily="34" charset="-128"/>
              </a:rPr>
              <a:t> </a:t>
            </a:r>
            <a:r>
              <a:rPr lang="en-GB" altLang="en-US" sz="1400" dirty="0" err="1" smtClean="0">
                <a:ea typeface="Arial Unicode MS" pitchFamily="34" charset="-128"/>
              </a:rPr>
              <a:t>máximo</a:t>
            </a:r>
            <a:r>
              <a:rPr lang="en-GB" altLang="en-US" sz="1400" dirty="0" smtClean="0">
                <a:ea typeface="Arial Unicode MS" pitchFamily="34" charset="-128"/>
              </a:rPr>
              <a:t> </a:t>
            </a:r>
            <a:r>
              <a:rPr lang="en-GB" altLang="en-US" sz="1400" dirty="0" err="1" smtClean="0">
                <a:ea typeface="Arial Unicode MS" pitchFamily="34" charset="-128"/>
              </a:rPr>
              <a:t>especificado</a:t>
            </a:r>
            <a:r>
              <a:rPr lang="en-GB" altLang="en-US" sz="1400" dirty="0" smtClean="0">
                <a:ea typeface="Arial Unicode MS" pitchFamily="34" charset="-128"/>
              </a:rPr>
              <a:t> </a:t>
            </a:r>
            <a:r>
              <a:rPr lang="en-GB" altLang="en-US" sz="1400" dirty="0" err="1" smtClean="0">
                <a:ea typeface="Arial Unicode MS" pitchFamily="34" charset="-128"/>
              </a:rPr>
              <a:t>por</a:t>
            </a:r>
            <a:r>
              <a:rPr lang="en-GB" altLang="en-US" sz="1400" dirty="0" smtClean="0">
                <a:ea typeface="Arial Unicode MS" pitchFamily="34" charset="-128"/>
              </a:rPr>
              <a:t> </a:t>
            </a:r>
            <a:r>
              <a:rPr lang="en-GB" altLang="en-US" sz="1400" dirty="0" err="1" smtClean="0">
                <a:ea typeface="Arial Unicode MS" pitchFamily="34" charset="-128"/>
              </a:rPr>
              <a:t>fábrica</a:t>
            </a:r>
            <a:r>
              <a:rPr lang="en-GB" altLang="en-US" sz="1400" dirty="0" smtClean="0">
                <a:ea typeface="Arial Unicode MS" pitchFamily="34" charset="-128"/>
              </a:rPr>
              <a:t>.</a:t>
            </a:r>
            <a:endParaRPr lang="en-GB" altLang="en-US" sz="1400" dirty="0">
              <a:ea typeface="Arial Unicode MS" pitchFamily="34" charset="-128"/>
            </a:endParaRPr>
          </a:p>
        </p:txBody>
      </p:sp>
      <p:pic>
        <p:nvPicPr>
          <p:cNvPr id="10" name="Picture 5"/>
          <p:cNvPicPr>
            <a:picLocks noChangeAspect="1"/>
          </p:cNvPicPr>
          <p:nvPr/>
        </p:nvPicPr>
        <p:blipFill>
          <a:blip r:embed="rId2"/>
          <a:stretch>
            <a:fillRect/>
          </a:stretch>
        </p:blipFill>
        <p:spPr>
          <a:xfrm>
            <a:off x="6053959" y="1495267"/>
            <a:ext cx="2718341" cy="2972868"/>
          </a:xfrm>
          <a:prstGeom prst="rect">
            <a:avLst/>
          </a:prstGeom>
          <a:ln w="12700">
            <a:solidFill>
              <a:srgbClr val="FF0000"/>
            </a:solidFill>
          </a:ln>
        </p:spPr>
      </p:pic>
    </p:spTree>
    <p:extLst>
      <p:ext uri="{BB962C8B-B14F-4D97-AF65-F5344CB8AC3E}">
        <p14:creationId xmlns:p14="http://schemas.microsoft.com/office/powerpoint/2010/main" val="2749088314"/>
      </p:ext>
    </p:extLst>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t>Introducción</a:t>
            </a:r>
            <a:endParaRPr lang="en-GB" kern="0" dirty="0"/>
          </a:p>
        </p:txBody>
      </p:sp>
      <p:sp>
        <p:nvSpPr>
          <p:cNvPr id="6" name="Title 1"/>
          <p:cNvSpPr>
            <a:spLocks noGrp="1"/>
          </p:cNvSpPr>
          <p:nvPr>
            <p:ph type="title"/>
          </p:nvPr>
        </p:nvSpPr>
        <p:spPr>
          <a:xfrm>
            <a:off x="924913" y="866635"/>
            <a:ext cx="4225156" cy="482203"/>
          </a:xfrm>
        </p:spPr>
        <p:txBody>
          <a:bodyPr/>
          <a:lstStyle/>
          <a:p>
            <a:pPr algn="l"/>
            <a:r>
              <a:rPr lang="en-GB" sz="1800" dirty="0" err="1" smtClean="0">
                <a:solidFill>
                  <a:srgbClr val="FF0000"/>
                </a:solidFill>
              </a:rPr>
              <a:t>Interruptores</a:t>
            </a:r>
            <a:r>
              <a:rPr lang="en-GB" sz="1800" dirty="0" smtClean="0">
                <a:solidFill>
                  <a:srgbClr val="FF0000"/>
                </a:solidFill>
              </a:rPr>
              <a:t> - </a:t>
            </a:r>
            <a:r>
              <a:rPr lang="en-GB" sz="1800" dirty="0" err="1" smtClean="0">
                <a:solidFill>
                  <a:srgbClr val="FF0000"/>
                </a:solidFill>
              </a:rPr>
              <a:t>Valores</a:t>
            </a:r>
            <a:r>
              <a:rPr lang="en-GB" sz="1800" dirty="0" smtClean="0">
                <a:solidFill>
                  <a:srgbClr val="FF0000"/>
                </a:solidFill>
              </a:rPr>
              <a:t> </a:t>
            </a:r>
            <a:r>
              <a:rPr lang="en-GB" sz="1800" dirty="0" err="1" smtClean="0">
                <a:solidFill>
                  <a:srgbClr val="FF0000"/>
                </a:solidFill>
              </a:rPr>
              <a:t>típicos</a:t>
            </a:r>
            <a:endParaRPr lang="en-GB" sz="1800" dirty="0">
              <a:solidFill>
                <a:srgbClr val="FF0000"/>
              </a:solidFill>
            </a:endParaRPr>
          </a:p>
        </p:txBody>
      </p:sp>
      <p:grpSp>
        <p:nvGrpSpPr>
          <p:cNvPr id="12" name="Group 83"/>
          <p:cNvGrpSpPr>
            <a:grpSpLocks/>
          </p:cNvGrpSpPr>
          <p:nvPr/>
        </p:nvGrpSpPr>
        <p:grpSpPr bwMode="auto">
          <a:xfrm>
            <a:off x="361953" y="1534511"/>
            <a:ext cx="5839152" cy="3163611"/>
            <a:chOff x="-3" y="-3"/>
            <a:chExt cx="2913" cy="3246"/>
          </a:xfrm>
        </p:grpSpPr>
        <p:grpSp>
          <p:nvGrpSpPr>
            <p:cNvPr id="13" name="Group 81"/>
            <p:cNvGrpSpPr>
              <a:grpSpLocks/>
            </p:cNvGrpSpPr>
            <p:nvPr/>
          </p:nvGrpSpPr>
          <p:grpSpPr bwMode="auto">
            <a:xfrm>
              <a:off x="0" y="0"/>
              <a:ext cx="2907" cy="3240"/>
              <a:chOff x="0" y="0"/>
              <a:chExt cx="2907" cy="3240"/>
            </a:xfrm>
          </p:grpSpPr>
          <p:grpSp>
            <p:nvGrpSpPr>
              <p:cNvPr id="15" name="Group 30"/>
              <p:cNvGrpSpPr>
                <a:grpSpLocks/>
              </p:cNvGrpSpPr>
              <p:nvPr/>
            </p:nvGrpSpPr>
            <p:grpSpPr bwMode="auto">
              <a:xfrm>
                <a:off x="0" y="0"/>
                <a:ext cx="1423" cy="384"/>
                <a:chOff x="0" y="0"/>
                <a:chExt cx="1423" cy="384"/>
              </a:xfrm>
            </p:grpSpPr>
            <p:sp>
              <p:nvSpPr>
                <p:cNvPr id="91" name="Rectangle 3"/>
                <p:cNvSpPr>
                  <a:spLocks noChangeArrowheads="1"/>
                </p:cNvSpPr>
                <p:nvPr/>
              </p:nvSpPr>
              <p:spPr bwMode="auto">
                <a:xfrm>
                  <a:off x="6" y="6"/>
                  <a:ext cx="1411" cy="372"/>
                </a:xfrm>
                <a:prstGeom prst="rect">
                  <a:avLst/>
                </a:prstGeom>
                <a:solidFill>
                  <a:srgbClr val="0CDFFC"/>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just" eaLnBrk="1" hangingPunct="1"/>
                  <a:r>
                    <a:rPr lang="en-GB" altLang="en-US" sz="1200" b="1">
                      <a:ea typeface="Arial Unicode MS" pitchFamily="34" charset="-128"/>
                      <a:cs typeface="Arial Unicode MS" pitchFamily="34" charset="-128"/>
                    </a:rPr>
                    <a:t>Air circuit breakers</a:t>
                  </a:r>
                  <a:endParaRPr lang="en-GB" altLang="en-US" sz="1200" b="1"/>
                </a:p>
              </p:txBody>
            </p:sp>
            <p:sp>
              <p:nvSpPr>
                <p:cNvPr id="92" name="Rectangle 29"/>
                <p:cNvSpPr>
                  <a:spLocks noChangeArrowheads="1"/>
                </p:cNvSpPr>
                <p:nvPr/>
              </p:nvSpPr>
              <p:spPr bwMode="auto">
                <a:xfrm>
                  <a:off x="0" y="0"/>
                  <a:ext cx="1423" cy="384"/>
                </a:xfrm>
                <a:prstGeom prst="rect">
                  <a:avLst/>
                </a:prstGeom>
                <a:noFill/>
                <a:ln w="7">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1200"/>
                </a:p>
              </p:txBody>
            </p:sp>
          </p:grpSp>
          <p:grpSp>
            <p:nvGrpSpPr>
              <p:cNvPr id="16" name="Group 32"/>
              <p:cNvGrpSpPr>
                <a:grpSpLocks/>
              </p:cNvGrpSpPr>
              <p:nvPr/>
            </p:nvGrpSpPr>
            <p:grpSpPr bwMode="auto">
              <a:xfrm>
                <a:off x="1423" y="0"/>
                <a:ext cx="1484" cy="384"/>
                <a:chOff x="1423" y="0"/>
                <a:chExt cx="1484" cy="384"/>
              </a:xfrm>
            </p:grpSpPr>
            <p:sp>
              <p:nvSpPr>
                <p:cNvPr id="89" name="Rectangle 4"/>
                <p:cNvSpPr>
                  <a:spLocks noChangeArrowheads="1"/>
                </p:cNvSpPr>
                <p:nvPr/>
              </p:nvSpPr>
              <p:spPr bwMode="auto">
                <a:xfrm>
                  <a:off x="1429" y="6"/>
                  <a:ext cx="1472" cy="372"/>
                </a:xfrm>
                <a:prstGeom prst="rect">
                  <a:avLst/>
                </a:prstGeom>
                <a:solidFill>
                  <a:srgbClr val="FFFF00"/>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just" eaLnBrk="1" hangingPunct="1"/>
                  <a:r>
                    <a:rPr lang="en-GB" altLang="en-US" sz="1200" b="1">
                      <a:ea typeface="Arial Unicode MS" pitchFamily="34" charset="-128"/>
                      <a:cs typeface="Arial Unicode MS" pitchFamily="34" charset="-128"/>
                    </a:rPr>
                    <a:t>Oil Circuit Breakers</a:t>
                  </a:r>
                  <a:endParaRPr lang="en-GB" altLang="en-US" sz="1200" b="1"/>
                </a:p>
              </p:txBody>
            </p:sp>
            <p:sp>
              <p:nvSpPr>
                <p:cNvPr id="90" name="Rectangle 31"/>
                <p:cNvSpPr>
                  <a:spLocks noChangeArrowheads="1"/>
                </p:cNvSpPr>
                <p:nvPr/>
              </p:nvSpPr>
              <p:spPr bwMode="auto">
                <a:xfrm>
                  <a:off x="1423" y="0"/>
                  <a:ext cx="1484" cy="384"/>
                </a:xfrm>
                <a:prstGeom prst="rect">
                  <a:avLst/>
                </a:prstGeom>
                <a:noFill/>
                <a:ln w="7">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1200"/>
                </a:p>
              </p:txBody>
            </p:sp>
          </p:grpSp>
          <p:grpSp>
            <p:nvGrpSpPr>
              <p:cNvPr id="17" name="Group 34"/>
              <p:cNvGrpSpPr>
                <a:grpSpLocks/>
              </p:cNvGrpSpPr>
              <p:nvPr/>
            </p:nvGrpSpPr>
            <p:grpSpPr bwMode="auto">
              <a:xfrm>
                <a:off x="0" y="396"/>
                <a:ext cx="443" cy="384"/>
                <a:chOff x="0" y="396"/>
                <a:chExt cx="443" cy="384"/>
              </a:xfrm>
            </p:grpSpPr>
            <p:sp>
              <p:nvSpPr>
                <p:cNvPr id="87" name="Rectangle 5"/>
                <p:cNvSpPr>
                  <a:spLocks noChangeArrowheads="1"/>
                </p:cNvSpPr>
                <p:nvPr/>
              </p:nvSpPr>
              <p:spPr bwMode="auto">
                <a:xfrm>
                  <a:off x="6" y="402"/>
                  <a:ext cx="431" cy="372"/>
                </a:xfrm>
                <a:prstGeom prst="rect">
                  <a:avLst/>
                </a:prstGeom>
                <a:noFill/>
                <a:ln w="127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tabLst>
                      <a:tab pos="457200" algn="r"/>
                      <a:tab pos="2743200" algn="ctr"/>
                      <a:tab pos="5486400" algn="r"/>
                    </a:tabLst>
                    <a:defRPr sz="2400">
                      <a:solidFill>
                        <a:schemeClr val="tx1"/>
                      </a:solidFill>
                      <a:latin typeface="Times New Roman" pitchFamily="18" charset="0"/>
                    </a:defRPr>
                  </a:lvl1pPr>
                  <a:lvl2pPr>
                    <a:tabLst>
                      <a:tab pos="457200" algn="r"/>
                      <a:tab pos="2743200" algn="ctr"/>
                      <a:tab pos="5486400" algn="r"/>
                    </a:tabLst>
                    <a:defRPr sz="2400">
                      <a:solidFill>
                        <a:schemeClr val="tx1"/>
                      </a:solidFill>
                      <a:latin typeface="Times New Roman" pitchFamily="18" charset="0"/>
                    </a:defRPr>
                  </a:lvl2pPr>
                  <a:lvl3pPr>
                    <a:tabLst>
                      <a:tab pos="457200" algn="r"/>
                      <a:tab pos="2743200" algn="ctr"/>
                      <a:tab pos="5486400" algn="r"/>
                    </a:tabLst>
                    <a:defRPr sz="2400">
                      <a:solidFill>
                        <a:schemeClr val="tx1"/>
                      </a:solidFill>
                      <a:latin typeface="Times New Roman" pitchFamily="18" charset="0"/>
                    </a:defRPr>
                  </a:lvl3pPr>
                  <a:lvl4pPr>
                    <a:tabLst>
                      <a:tab pos="457200" algn="r"/>
                      <a:tab pos="2743200" algn="ctr"/>
                      <a:tab pos="5486400" algn="r"/>
                    </a:tabLst>
                    <a:defRPr sz="2400">
                      <a:solidFill>
                        <a:schemeClr val="tx1"/>
                      </a:solidFill>
                      <a:latin typeface="Times New Roman" pitchFamily="18" charset="0"/>
                    </a:defRPr>
                  </a:lvl4pPr>
                  <a:lvl5pPr>
                    <a:tabLst>
                      <a:tab pos="457200" algn="r"/>
                      <a:tab pos="2743200" algn="ctr"/>
                      <a:tab pos="5486400" algn="r"/>
                    </a:tabLst>
                    <a:defRPr sz="2400">
                      <a:solidFill>
                        <a:schemeClr val="tx1"/>
                      </a:solidFill>
                      <a:latin typeface="Times New Roman" pitchFamily="18" charset="0"/>
                    </a:defRPr>
                  </a:lvl5pPr>
                  <a:lvl6pPr fontAlgn="base">
                    <a:spcBef>
                      <a:spcPct val="0"/>
                    </a:spcBef>
                    <a:spcAft>
                      <a:spcPct val="0"/>
                    </a:spcAft>
                    <a:tabLst>
                      <a:tab pos="457200" algn="r"/>
                      <a:tab pos="2743200" algn="ctr"/>
                      <a:tab pos="5486400" algn="r"/>
                    </a:tabLst>
                    <a:defRPr sz="2400">
                      <a:solidFill>
                        <a:schemeClr val="tx1"/>
                      </a:solidFill>
                      <a:latin typeface="Times New Roman" pitchFamily="18" charset="0"/>
                    </a:defRPr>
                  </a:lvl6pPr>
                  <a:lvl7pPr fontAlgn="base">
                    <a:spcBef>
                      <a:spcPct val="0"/>
                    </a:spcBef>
                    <a:spcAft>
                      <a:spcPct val="0"/>
                    </a:spcAft>
                    <a:tabLst>
                      <a:tab pos="457200" algn="r"/>
                      <a:tab pos="2743200" algn="ctr"/>
                      <a:tab pos="5486400" algn="r"/>
                    </a:tabLst>
                    <a:defRPr sz="2400">
                      <a:solidFill>
                        <a:schemeClr val="tx1"/>
                      </a:solidFill>
                      <a:latin typeface="Times New Roman" pitchFamily="18" charset="0"/>
                    </a:defRPr>
                  </a:lvl7pPr>
                  <a:lvl8pPr fontAlgn="base">
                    <a:spcBef>
                      <a:spcPct val="0"/>
                    </a:spcBef>
                    <a:spcAft>
                      <a:spcPct val="0"/>
                    </a:spcAft>
                    <a:tabLst>
                      <a:tab pos="457200" algn="r"/>
                      <a:tab pos="2743200" algn="ctr"/>
                      <a:tab pos="5486400" algn="r"/>
                    </a:tabLst>
                    <a:defRPr sz="2400">
                      <a:solidFill>
                        <a:schemeClr val="tx1"/>
                      </a:solidFill>
                      <a:latin typeface="Times New Roman" pitchFamily="18" charset="0"/>
                    </a:defRPr>
                  </a:lvl8pPr>
                  <a:lvl9pPr fontAlgn="base">
                    <a:spcBef>
                      <a:spcPct val="0"/>
                    </a:spcBef>
                    <a:spcAft>
                      <a:spcPct val="0"/>
                    </a:spcAft>
                    <a:tabLst>
                      <a:tab pos="457200" algn="r"/>
                      <a:tab pos="2743200" algn="ctr"/>
                      <a:tab pos="5486400" algn="r"/>
                    </a:tabLst>
                    <a:defRPr sz="2400">
                      <a:solidFill>
                        <a:schemeClr val="tx1"/>
                      </a:solidFill>
                      <a:latin typeface="Times New Roman" pitchFamily="18" charset="0"/>
                    </a:defRPr>
                  </a:lvl9pPr>
                </a:lstStyle>
                <a:p>
                  <a:pPr algn="ctr" eaLnBrk="1" hangingPunct="1"/>
                  <a:r>
                    <a:rPr lang="en-GB" altLang="en-US" sz="1000" b="1" dirty="0" smtClean="0">
                      <a:latin typeface="Arial" pitchFamily="34" charset="0"/>
                      <a:ea typeface="Arial Unicode MS" pitchFamily="34" charset="-128"/>
                      <a:cs typeface="Arial Unicode MS" pitchFamily="34" charset="-128"/>
                    </a:rPr>
                    <a:t>kV</a:t>
                  </a:r>
                  <a:endParaRPr lang="en-GB" altLang="en-US" sz="1000" dirty="0">
                    <a:latin typeface="Arial" pitchFamily="34" charset="0"/>
                  </a:endParaRPr>
                </a:p>
              </p:txBody>
            </p:sp>
            <p:sp>
              <p:nvSpPr>
                <p:cNvPr id="88" name="Rectangle 33"/>
                <p:cNvSpPr>
                  <a:spLocks noChangeArrowheads="1"/>
                </p:cNvSpPr>
                <p:nvPr/>
              </p:nvSpPr>
              <p:spPr bwMode="auto">
                <a:xfrm>
                  <a:off x="0" y="396"/>
                  <a:ext cx="443" cy="384"/>
                </a:xfrm>
                <a:prstGeom prst="rect">
                  <a:avLst/>
                </a:prstGeom>
                <a:noFill/>
                <a:ln w="7">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1200"/>
                </a:p>
              </p:txBody>
            </p:sp>
          </p:grpSp>
          <p:grpSp>
            <p:nvGrpSpPr>
              <p:cNvPr id="18" name="Group 36"/>
              <p:cNvGrpSpPr>
                <a:grpSpLocks/>
              </p:cNvGrpSpPr>
              <p:nvPr/>
            </p:nvGrpSpPr>
            <p:grpSpPr bwMode="auto">
              <a:xfrm>
                <a:off x="443" y="396"/>
                <a:ext cx="517" cy="384"/>
                <a:chOff x="443" y="396"/>
                <a:chExt cx="517" cy="384"/>
              </a:xfrm>
            </p:grpSpPr>
            <p:sp>
              <p:nvSpPr>
                <p:cNvPr id="85" name="Rectangle 6"/>
                <p:cNvSpPr>
                  <a:spLocks noChangeArrowheads="1"/>
                </p:cNvSpPr>
                <p:nvPr/>
              </p:nvSpPr>
              <p:spPr bwMode="auto">
                <a:xfrm>
                  <a:off x="449" y="402"/>
                  <a:ext cx="505" cy="372"/>
                </a:xfrm>
                <a:prstGeom prst="rect">
                  <a:avLst/>
                </a:prstGeom>
                <a:noFill/>
                <a:ln w="127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just" eaLnBrk="1" hangingPunct="1"/>
                  <a:r>
                    <a:rPr lang="en-GB" altLang="en-US" sz="1000" b="1" dirty="0" smtClean="0">
                      <a:ea typeface="Arial Unicode MS" pitchFamily="34" charset="-128"/>
                      <a:cs typeface="Arial Unicode MS" pitchFamily="34" charset="-128"/>
                    </a:rPr>
                    <a:t>   Amperes</a:t>
                  </a:r>
                  <a:endParaRPr lang="en-GB" altLang="en-US" sz="1000" b="1" dirty="0"/>
                </a:p>
              </p:txBody>
            </p:sp>
            <p:sp>
              <p:nvSpPr>
                <p:cNvPr id="86" name="Rectangle 35"/>
                <p:cNvSpPr>
                  <a:spLocks noChangeArrowheads="1"/>
                </p:cNvSpPr>
                <p:nvPr/>
              </p:nvSpPr>
              <p:spPr bwMode="auto">
                <a:xfrm>
                  <a:off x="443" y="396"/>
                  <a:ext cx="517" cy="384"/>
                </a:xfrm>
                <a:prstGeom prst="rect">
                  <a:avLst/>
                </a:prstGeom>
                <a:noFill/>
                <a:ln w="7">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1200"/>
                </a:p>
              </p:txBody>
            </p:sp>
          </p:grpSp>
          <p:grpSp>
            <p:nvGrpSpPr>
              <p:cNvPr id="19" name="Group 38"/>
              <p:cNvGrpSpPr>
                <a:grpSpLocks/>
              </p:cNvGrpSpPr>
              <p:nvPr/>
            </p:nvGrpSpPr>
            <p:grpSpPr bwMode="auto">
              <a:xfrm>
                <a:off x="960" y="396"/>
                <a:ext cx="463" cy="384"/>
                <a:chOff x="960" y="396"/>
                <a:chExt cx="463" cy="384"/>
              </a:xfrm>
            </p:grpSpPr>
            <p:sp>
              <p:nvSpPr>
                <p:cNvPr id="83" name="Rectangle 7"/>
                <p:cNvSpPr>
                  <a:spLocks noChangeArrowheads="1"/>
                </p:cNvSpPr>
                <p:nvPr/>
              </p:nvSpPr>
              <p:spPr bwMode="auto">
                <a:xfrm>
                  <a:off x="966" y="402"/>
                  <a:ext cx="451" cy="372"/>
                </a:xfrm>
                <a:prstGeom prst="rect">
                  <a:avLst/>
                </a:prstGeom>
                <a:noFill/>
                <a:ln w="127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just" eaLnBrk="1" hangingPunct="1"/>
                  <a:r>
                    <a:rPr lang="en-GB" altLang="en-US" sz="1000" b="1" dirty="0" smtClean="0">
                      <a:ea typeface="Arial Unicode MS" pitchFamily="34" charset="-128"/>
                      <a:cs typeface="Arial Unicode MS" pitchFamily="34" charset="-128"/>
                    </a:rPr>
                    <a:t>Micro-ohms</a:t>
                  </a:r>
                  <a:endParaRPr lang="en-GB" altLang="en-US" sz="1000" b="1" dirty="0"/>
                </a:p>
              </p:txBody>
            </p:sp>
            <p:sp>
              <p:nvSpPr>
                <p:cNvPr id="84" name="Rectangle 37"/>
                <p:cNvSpPr>
                  <a:spLocks noChangeArrowheads="1"/>
                </p:cNvSpPr>
                <p:nvPr/>
              </p:nvSpPr>
              <p:spPr bwMode="auto">
                <a:xfrm>
                  <a:off x="960" y="396"/>
                  <a:ext cx="463" cy="384"/>
                </a:xfrm>
                <a:prstGeom prst="rect">
                  <a:avLst/>
                </a:prstGeom>
                <a:noFill/>
                <a:ln w="7">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1200"/>
                </a:p>
              </p:txBody>
            </p:sp>
          </p:grpSp>
          <p:grpSp>
            <p:nvGrpSpPr>
              <p:cNvPr id="20" name="Group 40"/>
              <p:cNvGrpSpPr>
                <a:grpSpLocks/>
              </p:cNvGrpSpPr>
              <p:nvPr/>
            </p:nvGrpSpPr>
            <p:grpSpPr bwMode="auto">
              <a:xfrm>
                <a:off x="1423" y="396"/>
                <a:ext cx="424" cy="384"/>
                <a:chOff x="1423" y="396"/>
                <a:chExt cx="424" cy="384"/>
              </a:xfrm>
            </p:grpSpPr>
            <p:sp>
              <p:nvSpPr>
                <p:cNvPr id="81" name="Rectangle 8"/>
                <p:cNvSpPr>
                  <a:spLocks noChangeArrowheads="1"/>
                </p:cNvSpPr>
                <p:nvPr/>
              </p:nvSpPr>
              <p:spPr bwMode="auto">
                <a:xfrm>
                  <a:off x="1429" y="402"/>
                  <a:ext cx="412" cy="372"/>
                </a:xfrm>
                <a:prstGeom prst="rect">
                  <a:avLst/>
                </a:prstGeom>
                <a:noFill/>
                <a:ln w="127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just" eaLnBrk="1" hangingPunct="1"/>
                  <a:r>
                    <a:rPr lang="en-GB" altLang="en-US" sz="1000" b="1" dirty="0" smtClean="0">
                      <a:ea typeface="Arial Unicode MS" pitchFamily="34" charset="-128"/>
                      <a:cs typeface="Arial Unicode MS" pitchFamily="34" charset="-128"/>
                    </a:rPr>
                    <a:t>      kV</a:t>
                  </a:r>
                  <a:endParaRPr lang="en-GB" altLang="en-US" sz="1000" b="1" dirty="0"/>
                </a:p>
              </p:txBody>
            </p:sp>
            <p:sp>
              <p:nvSpPr>
                <p:cNvPr id="82" name="Rectangle 39"/>
                <p:cNvSpPr>
                  <a:spLocks noChangeArrowheads="1"/>
                </p:cNvSpPr>
                <p:nvPr/>
              </p:nvSpPr>
              <p:spPr bwMode="auto">
                <a:xfrm>
                  <a:off x="1423" y="396"/>
                  <a:ext cx="424" cy="384"/>
                </a:xfrm>
                <a:prstGeom prst="rect">
                  <a:avLst/>
                </a:prstGeom>
                <a:noFill/>
                <a:ln w="7">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1200"/>
                </a:p>
              </p:txBody>
            </p:sp>
          </p:grpSp>
          <p:grpSp>
            <p:nvGrpSpPr>
              <p:cNvPr id="21" name="Group 42"/>
              <p:cNvGrpSpPr>
                <a:grpSpLocks/>
              </p:cNvGrpSpPr>
              <p:nvPr/>
            </p:nvGrpSpPr>
            <p:grpSpPr bwMode="auto">
              <a:xfrm>
                <a:off x="1847" y="396"/>
                <a:ext cx="444" cy="384"/>
                <a:chOff x="1847" y="396"/>
                <a:chExt cx="444" cy="384"/>
              </a:xfrm>
            </p:grpSpPr>
            <p:sp>
              <p:nvSpPr>
                <p:cNvPr id="79" name="Rectangle 9"/>
                <p:cNvSpPr>
                  <a:spLocks noChangeArrowheads="1"/>
                </p:cNvSpPr>
                <p:nvPr/>
              </p:nvSpPr>
              <p:spPr bwMode="auto">
                <a:xfrm>
                  <a:off x="1853" y="402"/>
                  <a:ext cx="432" cy="372"/>
                </a:xfrm>
                <a:prstGeom prst="rect">
                  <a:avLst/>
                </a:prstGeom>
                <a:noFill/>
                <a:ln w="127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just" eaLnBrk="1" hangingPunct="1"/>
                  <a:r>
                    <a:rPr lang="en-GB" altLang="en-US" sz="1000" b="1" dirty="0" smtClean="0">
                      <a:ea typeface="Arial Unicode MS" pitchFamily="34" charset="-128"/>
                      <a:cs typeface="Arial Unicode MS" pitchFamily="34" charset="-128"/>
                    </a:rPr>
                    <a:t>   Amperes</a:t>
                  </a:r>
                  <a:endParaRPr lang="en-GB" altLang="en-US" sz="1000" b="1" dirty="0"/>
                </a:p>
              </p:txBody>
            </p:sp>
            <p:sp>
              <p:nvSpPr>
                <p:cNvPr id="80" name="Rectangle 41"/>
                <p:cNvSpPr>
                  <a:spLocks noChangeArrowheads="1"/>
                </p:cNvSpPr>
                <p:nvPr/>
              </p:nvSpPr>
              <p:spPr bwMode="auto">
                <a:xfrm>
                  <a:off x="1847" y="396"/>
                  <a:ext cx="444" cy="384"/>
                </a:xfrm>
                <a:prstGeom prst="rect">
                  <a:avLst/>
                </a:prstGeom>
                <a:noFill/>
                <a:ln w="7">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1200"/>
                </a:p>
              </p:txBody>
            </p:sp>
          </p:grpSp>
          <p:grpSp>
            <p:nvGrpSpPr>
              <p:cNvPr id="22" name="Group 44"/>
              <p:cNvGrpSpPr>
                <a:grpSpLocks/>
              </p:cNvGrpSpPr>
              <p:nvPr/>
            </p:nvGrpSpPr>
            <p:grpSpPr bwMode="auto">
              <a:xfrm>
                <a:off x="2291" y="396"/>
                <a:ext cx="616" cy="384"/>
                <a:chOff x="2291" y="396"/>
                <a:chExt cx="616" cy="384"/>
              </a:xfrm>
            </p:grpSpPr>
            <p:sp>
              <p:nvSpPr>
                <p:cNvPr id="77" name="Rectangle 10"/>
                <p:cNvSpPr>
                  <a:spLocks noChangeArrowheads="1"/>
                </p:cNvSpPr>
                <p:nvPr/>
              </p:nvSpPr>
              <p:spPr bwMode="auto">
                <a:xfrm>
                  <a:off x="2297" y="402"/>
                  <a:ext cx="604" cy="372"/>
                </a:xfrm>
                <a:prstGeom prst="rect">
                  <a:avLst/>
                </a:prstGeom>
                <a:noFill/>
                <a:ln w="127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eaLnBrk="1" hangingPunct="1"/>
                  <a:r>
                    <a:rPr lang="en-GB" altLang="en-US" sz="1000" b="1" dirty="0" smtClean="0">
                      <a:ea typeface="Arial Unicode MS" pitchFamily="34" charset="-128"/>
                      <a:cs typeface="Arial Unicode MS" pitchFamily="34" charset="-128"/>
                    </a:rPr>
                    <a:t>Micro-ohms</a:t>
                  </a:r>
                  <a:endParaRPr lang="en-GB" altLang="en-US" sz="1000" b="1" dirty="0"/>
                </a:p>
              </p:txBody>
            </p:sp>
            <p:sp>
              <p:nvSpPr>
                <p:cNvPr id="78" name="Rectangle 43"/>
                <p:cNvSpPr>
                  <a:spLocks noChangeArrowheads="1"/>
                </p:cNvSpPr>
                <p:nvPr/>
              </p:nvSpPr>
              <p:spPr bwMode="auto">
                <a:xfrm>
                  <a:off x="2291" y="396"/>
                  <a:ext cx="616" cy="384"/>
                </a:xfrm>
                <a:prstGeom prst="rect">
                  <a:avLst/>
                </a:prstGeom>
                <a:noFill/>
                <a:ln w="7">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1200"/>
                </a:p>
              </p:txBody>
            </p:sp>
          </p:grpSp>
          <p:grpSp>
            <p:nvGrpSpPr>
              <p:cNvPr id="23" name="Group 46"/>
              <p:cNvGrpSpPr>
                <a:grpSpLocks/>
              </p:cNvGrpSpPr>
              <p:nvPr/>
            </p:nvGrpSpPr>
            <p:grpSpPr bwMode="auto">
              <a:xfrm>
                <a:off x="0" y="792"/>
                <a:ext cx="443" cy="2448"/>
                <a:chOff x="0" y="792"/>
                <a:chExt cx="443" cy="2448"/>
              </a:xfrm>
            </p:grpSpPr>
            <p:sp>
              <p:nvSpPr>
                <p:cNvPr id="75" name="Rectangle 11"/>
                <p:cNvSpPr>
                  <a:spLocks noChangeArrowheads="1"/>
                </p:cNvSpPr>
                <p:nvPr/>
              </p:nvSpPr>
              <p:spPr bwMode="auto">
                <a:xfrm>
                  <a:off x="6" y="798"/>
                  <a:ext cx="431" cy="2436"/>
                </a:xfrm>
                <a:prstGeom prst="rect">
                  <a:avLst/>
                </a:prstGeom>
                <a:noFill/>
                <a:ln w="127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just" eaLnBrk="1" hangingPunct="1"/>
                  <a:r>
                    <a:rPr lang="en-GB" altLang="en-US" sz="1000" dirty="0" smtClean="0">
                      <a:ea typeface="Arial Unicode MS" pitchFamily="34" charset="-128"/>
                      <a:cs typeface="Arial Unicode MS" pitchFamily="34" charset="-128"/>
                    </a:rPr>
                    <a:t>    5 </a:t>
                  </a:r>
                  <a:r>
                    <a:rPr lang="en-GB" altLang="en-US" sz="1000" dirty="0">
                      <a:ea typeface="Arial Unicode MS" pitchFamily="34" charset="-128"/>
                      <a:cs typeface="Arial Unicode MS" pitchFamily="34" charset="-128"/>
                    </a:rPr>
                    <a:t>- 15</a:t>
                  </a:r>
                </a:p>
                <a:p>
                  <a:pPr algn="just"/>
                  <a:endParaRPr lang="en-GB" altLang="en-US" sz="1000" dirty="0"/>
                </a:p>
              </p:txBody>
            </p:sp>
            <p:sp>
              <p:nvSpPr>
                <p:cNvPr id="76" name="Rectangle 45"/>
                <p:cNvSpPr>
                  <a:spLocks noChangeArrowheads="1"/>
                </p:cNvSpPr>
                <p:nvPr/>
              </p:nvSpPr>
              <p:spPr bwMode="auto">
                <a:xfrm>
                  <a:off x="0" y="792"/>
                  <a:ext cx="443" cy="2448"/>
                </a:xfrm>
                <a:prstGeom prst="rect">
                  <a:avLst/>
                </a:prstGeom>
                <a:noFill/>
                <a:ln w="7">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1200"/>
                </a:p>
              </p:txBody>
            </p:sp>
          </p:grpSp>
          <p:grpSp>
            <p:nvGrpSpPr>
              <p:cNvPr id="24" name="Group 48"/>
              <p:cNvGrpSpPr>
                <a:grpSpLocks/>
              </p:cNvGrpSpPr>
              <p:nvPr/>
            </p:nvGrpSpPr>
            <p:grpSpPr bwMode="auto">
              <a:xfrm>
                <a:off x="443" y="792"/>
                <a:ext cx="517" cy="2448"/>
                <a:chOff x="443" y="792"/>
                <a:chExt cx="517" cy="2448"/>
              </a:xfrm>
            </p:grpSpPr>
            <p:sp>
              <p:nvSpPr>
                <p:cNvPr id="73" name="Rectangle 12"/>
                <p:cNvSpPr>
                  <a:spLocks noChangeArrowheads="1"/>
                </p:cNvSpPr>
                <p:nvPr/>
              </p:nvSpPr>
              <p:spPr bwMode="auto">
                <a:xfrm>
                  <a:off x="449" y="798"/>
                  <a:ext cx="505" cy="2436"/>
                </a:xfrm>
                <a:prstGeom prst="rect">
                  <a:avLst/>
                </a:prstGeom>
                <a:noFill/>
                <a:ln w="127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just" eaLnBrk="1" hangingPunct="1"/>
                  <a:r>
                    <a:rPr lang="en-GB" altLang="en-US" sz="1000" dirty="0">
                      <a:ea typeface="Arial Unicode MS" pitchFamily="34" charset="-128"/>
                      <a:cs typeface="Arial Unicode MS" pitchFamily="34" charset="-128"/>
                    </a:rPr>
                    <a:t>600</a:t>
                  </a:r>
                  <a:br>
                    <a:rPr lang="en-GB" altLang="en-US" sz="1000" dirty="0">
                      <a:ea typeface="Arial Unicode MS" pitchFamily="34" charset="-128"/>
                      <a:cs typeface="Arial Unicode MS" pitchFamily="34" charset="-128"/>
                    </a:rPr>
                  </a:br>
                  <a:r>
                    <a:rPr lang="en-GB" altLang="en-US" sz="1000" dirty="0">
                      <a:ea typeface="Arial Unicode MS" pitchFamily="34" charset="-128"/>
                      <a:cs typeface="Arial Unicode MS" pitchFamily="34" charset="-128"/>
                    </a:rPr>
                    <a:t>1200</a:t>
                  </a:r>
                  <a:br>
                    <a:rPr lang="en-GB" altLang="en-US" sz="1000" dirty="0">
                      <a:ea typeface="Arial Unicode MS" pitchFamily="34" charset="-128"/>
                      <a:cs typeface="Arial Unicode MS" pitchFamily="34" charset="-128"/>
                    </a:rPr>
                  </a:br>
                  <a:r>
                    <a:rPr lang="en-GB" altLang="en-US" sz="1000" dirty="0" smtClean="0">
                      <a:ea typeface="Arial Unicode MS" pitchFamily="34" charset="-128"/>
                      <a:cs typeface="Arial Unicode MS" pitchFamily="34" charset="-128"/>
                    </a:rPr>
                    <a:t>        2000</a:t>
                  </a:r>
                  <a:endParaRPr lang="en-GB" altLang="en-US" sz="1000" dirty="0">
                    <a:ea typeface="Arial Unicode MS" pitchFamily="34" charset="-128"/>
                    <a:cs typeface="Arial Unicode MS" pitchFamily="34" charset="-128"/>
                  </a:endParaRPr>
                </a:p>
                <a:p>
                  <a:pPr algn="just"/>
                  <a:endParaRPr lang="en-GB" altLang="en-US" sz="1000" dirty="0"/>
                </a:p>
              </p:txBody>
            </p:sp>
            <p:sp>
              <p:nvSpPr>
                <p:cNvPr id="74" name="Rectangle 47"/>
                <p:cNvSpPr>
                  <a:spLocks noChangeArrowheads="1"/>
                </p:cNvSpPr>
                <p:nvPr/>
              </p:nvSpPr>
              <p:spPr bwMode="auto">
                <a:xfrm>
                  <a:off x="443" y="792"/>
                  <a:ext cx="517" cy="2448"/>
                </a:xfrm>
                <a:prstGeom prst="rect">
                  <a:avLst/>
                </a:prstGeom>
                <a:noFill/>
                <a:ln w="7">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1200"/>
                </a:p>
              </p:txBody>
            </p:sp>
          </p:grpSp>
          <p:grpSp>
            <p:nvGrpSpPr>
              <p:cNvPr id="25" name="Group 50"/>
              <p:cNvGrpSpPr>
                <a:grpSpLocks/>
              </p:cNvGrpSpPr>
              <p:nvPr/>
            </p:nvGrpSpPr>
            <p:grpSpPr bwMode="auto">
              <a:xfrm>
                <a:off x="960" y="792"/>
                <a:ext cx="463" cy="2448"/>
                <a:chOff x="960" y="792"/>
                <a:chExt cx="463" cy="2448"/>
              </a:xfrm>
            </p:grpSpPr>
            <p:sp>
              <p:nvSpPr>
                <p:cNvPr id="71" name="Rectangle 13"/>
                <p:cNvSpPr>
                  <a:spLocks noChangeArrowheads="1"/>
                </p:cNvSpPr>
                <p:nvPr/>
              </p:nvSpPr>
              <p:spPr bwMode="auto">
                <a:xfrm>
                  <a:off x="966" y="798"/>
                  <a:ext cx="451" cy="2436"/>
                </a:xfrm>
                <a:prstGeom prst="rect">
                  <a:avLst/>
                </a:prstGeom>
                <a:noFill/>
                <a:ln w="127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just" eaLnBrk="1" hangingPunct="1"/>
                  <a:r>
                    <a:rPr lang="en-GB" altLang="en-US" sz="1000" dirty="0">
                      <a:ea typeface="Arial Unicode MS" pitchFamily="34" charset="-128"/>
                      <a:cs typeface="Arial Unicode MS" pitchFamily="34" charset="-128"/>
                    </a:rPr>
                    <a:t>100</a:t>
                  </a:r>
                  <a:br>
                    <a:rPr lang="en-GB" altLang="en-US" sz="1000" dirty="0">
                      <a:ea typeface="Arial Unicode MS" pitchFamily="34" charset="-128"/>
                      <a:cs typeface="Arial Unicode MS" pitchFamily="34" charset="-128"/>
                    </a:rPr>
                  </a:br>
                  <a:r>
                    <a:rPr lang="en-GB" altLang="en-US" sz="1000" dirty="0">
                      <a:ea typeface="Arial Unicode MS" pitchFamily="34" charset="-128"/>
                      <a:cs typeface="Arial Unicode MS" pitchFamily="34" charset="-128"/>
                    </a:rPr>
                    <a:t>50</a:t>
                  </a:r>
                  <a:br>
                    <a:rPr lang="en-GB" altLang="en-US" sz="1000" dirty="0">
                      <a:ea typeface="Arial Unicode MS" pitchFamily="34" charset="-128"/>
                      <a:cs typeface="Arial Unicode MS" pitchFamily="34" charset="-128"/>
                    </a:rPr>
                  </a:br>
                  <a:r>
                    <a:rPr lang="en-GB" altLang="en-US" sz="1000" dirty="0" smtClean="0">
                      <a:ea typeface="Arial Unicode MS" pitchFamily="34" charset="-128"/>
                      <a:cs typeface="Arial Unicode MS" pitchFamily="34" charset="-128"/>
                    </a:rPr>
                    <a:t>        50</a:t>
                  </a:r>
                  <a:endParaRPr lang="en-GB" altLang="en-US" sz="1000" dirty="0">
                    <a:ea typeface="Arial Unicode MS" pitchFamily="34" charset="-128"/>
                    <a:cs typeface="Arial Unicode MS" pitchFamily="34" charset="-128"/>
                  </a:endParaRPr>
                </a:p>
                <a:p>
                  <a:pPr algn="just"/>
                  <a:endParaRPr lang="en-GB" altLang="en-US" sz="1000" dirty="0"/>
                </a:p>
              </p:txBody>
            </p:sp>
            <p:sp>
              <p:nvSpPr>
                <p:cNvPr id="72" name="Rectangle 49"/>
                <p:cNvSpPr>
                  <a:spLocks noChangeArrowheads="1"/>
                </p:cNvSpPr>
                <p:nvPr/>
              </p:nvSpPr>
              <p:spPr bwMode="auto">
                <a:xfrm>
                  <a:off x="960" y="792"/>
                  <a:ext cx="463" cy="2448"/>
                </a:xfrm>
                <a:prstGeom prst="rect">
                  <a:avLst/>
                </a:prstGeom>
                <a:noFill/>
                <a:ln w="7">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1200"/>
                </a:p>
              </p:txBody>
            </p:sp>
          </p:grpSp>
          <p:grpSp>
            <p:nvGrpSpPr>
              <p:cNvPr id="26" name="Group 52"/>
              <p:cNvGrpSpPr>
                <a:grpSpLocks/>
              </p:cNvGrpSpPr>
              <p:nvPr/>
            </p:nvGrpSpPr>
            <p:grpSpPr bwMode="auto">
              <a:xfrm>
                <a:off x="1423" y="792"/>
                <a:ext cx="424" cy="672"/>
                <a:chOff x="1423" y="792"/>
                <a:chExt cx="424" cy="672"/>
              </a:xfrm>
            </p:grpSpPr>
            <p:sp>
              <p:nvSpPr>
                <p:cNvPr id="69" name="Rectangle 14"/>
                <p:cNvSpPr>
                  <a:spLocks noChangeArrowheads="1"/>
                </p:cNvSpPr>
                <p:nvPr/>
              </p:nvSpPr>
              <p:spPr bwMode="auto">
                <a:xfrm>
                  <a:off x="1429" y="798"/>
                  <a:ext cx="412" cy="660"/>
                </a:xfrm>
                <a:prstGeom prst="rect">
                  <a:avLst/>
                </a:prstGeom>
                <a:noFill/>
                <a:ln w="127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eaLnBrk="1" hangingPunct="1"/>
                  <a:r>
                    <a:rPr lang="en-GB" altLang="en-US" sz="1000" dirty="0" smtClean="0">
                      <a:ea typeface="Arial Unicode MS" pitchFamily="34" charset="-128"/>
                      <a:cs typeface="Arial Unicode MS" pitchFamily="34" charset="-128"/>
                    </a:rPr>
                    <a:t>  7.2 </a:t>
                  </a:r>
                  <a:r>
                    <a:rPr lang="en-GB" altLang="en-US" sz="1000" dirty="0">
                      <a:ea typeface="Arial Unicode MS" pitchFamily="34" charset="-128"/>
                      <a:cs typeface="Arial Unicode MS" pitchFamily="34" charset="-128"/>
                    </a:rPr>
                    <a:t>– 15</a:t>
                  </a:r>
                </a:p>
                <a:p>
                  <a:endParaRPr lang="en-GB" altLang="en-US" sz="1000" dirty="0"/>
                </a:p>
              </p:txBody>
            </p:sp>
            <p:sp>
              <p:nvSpPr>
                <p:cNvPr id="70" name="Rectangle 51"/>
                <p:cNvSpPr>
                  <a:spLocks noChangeArrowheads="1"/>
                </p:cNvSpPr>
                <p:nvPr/>
              </p:nvSpPr>
              <p:spPr bwMode="auto">
                <a:xfrm>
                  <a:off x="1423" y="792"/>
                  <a:ext cx="424" cy="672"/>
                </a:xfrm>
                <a:prstGeom prst="rect">
                  <a:avLst/>
                </a:prstGeom>
                <a:noFill/>
                <a:ln w="7">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1200"/>
                </a:p>
              </p:txBody>
            </p:sp>
          </p:grpSp>
          <p:grpSp>
            <p:nvGrpSpPr>
              <p:cNvPr id="27" name="Group 54"/>
              <p:cNvGrpSpPr>
                <a:grpSpLocks/>
              </p:cNvGrpSpPr>
              <p:nvPr/>
            </p:nvGrpSpPr>
            <p:grpSpPr bwMode="auto">
              <a:xfrm>
                <a:off x="1847" y="792"/>
                <a:ext cx="444" cy="672"/>
                <a:chOff x="1847" y="792"/>
                <a:chExt cx="444" cy="672"/>
              </a:xfrm>
            </p:grpSpPr>
            <p:sp>
              <p:nvSpPr>
                <p:cNvPr id="67" name="Rectangle 15"/>
                <p:cNvSpPr>
                  <a:spLocks noChangeArrowheads="1"/>
                </p:cNvSpPr>
                <p:nvPr/>
              </p:nvSpPr>
              <p:spPr bwMode="auto">
                <a:xfrm>
                  <a:off x="1853" y="798"/>
                  <a:ext cx="432" cy="660"/>
                </a:xfrm>
                <a:prstGeom prst="rect">
                  <a:avLst/>
                </a:prstGeom>
                <a:noFill/>
                <a:ln w="127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just" eaLnBrk="1" hangingPunct="1"/>
                  <a:r>
                    <a:rPr lang="en-GB" altLang="en-US" sz="1000" dirty="0">
                      <a:ea typeface="Arial Unicode MS" pitchFamily="34" charset="-128"/>
                      <a:cs typeface="Arial Unicode MS" pitchFamily="34" charset="-128"/>
                    </a:rPr>
                    <a:t>600</a:t>
                  </a:r>
                  <a:br>
                    <a:rPr lang="en-GB" altLang="en-US" sz="1000" dirty="0">
                      <a:ea typeface="Arial Unicode MS" pitchFamily="34" charset="-128"/>
                      <a:cs typeface="Arial Unicode MS" pitchFamily="34" charset="-128"/>
                    </a:rPr>
                  </a:br>
                  <a:r>
                    <a:rPr lang="en-GB" altLang="en-US" sz="1000" dirty="0">
                      <a:ea typeface="Arial Unicode MS" pitchFamily="34" charset="-128"/>
                      <a:cs typeface="Arial Unicode MS" pitchFamily="34" charset="-128"/>
                    </a:rPr>
                    <a:t>1200</a:t>
                  </a:r>
                  <a:br>
                    <a:rPr lang="en-GB" altLang="en-US" sz="1000" dirty="0">
                      <a:ea typeface="Arial Unicode MS" pitchFamily="34" charset="-128"/>
                      <a:cs typeface="Arial Unicode MS" pitchFamily="34" charset="-128"/>
                    </a:rPr>
                  </a:br>
                  <a:r>
                    <a:rPr lang="en-GB" altLang="en-US" sz="1000" dirty="0">
                      <a:ea typeface="Arial Unicode MS" pitchFamily="34" charset="-128"/>
                      <a:cs typeface="Arial Unicode MS" pitchFamily="34" charset="-128"/>
                    </a:rPr>
                    <a:t>2000</a:t>
                  </a:r>
                  <a:br>
                    <a:rPr lang="en-GB" altLang="en-US" sz="1000" dirty="0">
                      <a:ea typeface="Arial Unicode MS" pitchFamily="34" charset="-128"/>
                      <a:cs typeface="Arial Unicode MS" pitchFamily="34" charset="-128"/>
                    </a:rPr>
                  </a:br>
                  <a:r>
                    <a:rPr lang="en-GB" altLang="en-US" sz="1000" dirty="0" smtClean="0">
                      <a:ea typeface="Arial Unicode MS" pitchFamily="34" charset="-128"/>
                      <a:cs typeface="Arial Unicode MS" pitchFamily="34" charset="-128"/>
                    </a:rPr>
                    <a:t>      4000</a:t>
                  </a:r>
                  <a:endParaRPr lang="en-GB" altLang="en-US" sz="1000" dirty="0"/>
                </a:p>
              </p:txBody>
            </p:sp>
            <p:sp>
              <p:nvSpPr>
                <p:cNvPr id="68" name="Rectangle 53"/>
                <p:cNvSpPr>
                  <a:spLocks noChangeArrowheads="1"/>
                </p:cNvSpPr>
                <p:nvPr/>
              </p:nvSpPr>
              <p:spPr bwMode="auto">
                <a:xfrm>
                  <a:off x="1847" y="792"/>
                  <a:ext cx="444" cy="672"/>
                </a:xfrm>
                <a:prstGeom prst="rect">
                  <a:avLst/>
                </a:prstGeom>
                <a:noFill/>
                <a:ln w="7">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1200"/>
                </a:p>
              </p:txBody>
            </p:sp>
          </p:grpSp>
          <p:grpSp>
            <p:nvGrpSpPr>
              <p:cNvPr id="28" name="Group 56"/>
              <p:cNvGrpSpPr>
                <a:grpSpLocks/>
              </p:cNvGrpSpPr>
              <p:nvPr/>
            </p:nvGrpSpPr>
            <p:grpSpPr bwMode="auto">
              <a:xfrm>
                <a:off x="2291" y="792"/>
                <a:ext cx="616" cy="672"/>
                <a:chOff x="2291" y="792"/>
                <a:chExt cx="616" cy="672"/>
              </a:xfrm>
            </p:grpSpPr>
            <p:sp>
              <p:nvSpPr>
                <p:cNvPr id="65" name="Rectangle 16"/>
                <p:cNvSpPr>
                  <a:spLocks noChangeArrowheads="1"/>
                </p:cNvSpPr>
                <p:nvPr/>
              </p:nvSpPr>
              <p:spPr bwMode="auto">
                <a:xfrm>
                  <a:off x="2297" y="798"/>
                  <a:ext cx="604" cy="660"/>
                </a:xfrm>
                <a:prstGeom prst="rect">
                  <a:avLst/>
                </a:prstGeom>
                <a:noFill/>
                <a:ln w="127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just" eaLnBrk="1" hangingPunct="1"/>
                  <a:r>
                    <a:rPr lang="en-GB" altLang="en-US" sz="1000" dirty="0">
                      <a:ea typeface="Arial Unicode MS" pitchFamily="34" charset="-128"/>
                      <a:cs typeface="Arial Unicode MS" pitchFamily="34" charset="-128"/>
                    </a:rPr>
                    <a:t>300</a:t>
                  </a:r>
                  <a:br>
                    <a:rPr lang="en-GB" altLang="en-US" sz="1000" dirty="0">
                      <a:ea typeface="Arial Unicode MS" pitchFamily="34" charset="-128"/>
                      <a:cs typeface="Arial Unicode MS" pitchFamily="34" charset="-128"/>
                    </a:rPr>
                  </a:br>
                  <a:r>
                    <a:rPr lang="en-GB" altLang="en-US" sz="1000" dirty="0">
                      <a:ea typeface="Arial Unicode MS" pitchFamily="34" charset="-128"/>
                      <a:cs typeface="Arial Unicode MS" pitchFamily="34" charset="-128"/>
                    </a:rPr>
                    <a:t>150</a:t>
                  </a:r>
                  <a:br>
                    <a:rPr lang="en-GB" altLang="en-US" sz="1000" dirty="0">
                      <a:ea typeface="Arial Unicode MS" pitchFamily="34" charset="-128"/>
                      <a:cs typeface="Arial Unicode MS" pitchFamily="34" charset="-128"/>
                    </a:rPr>
                  </a:br>
                  <a:r>
                    <a:rPr lang="en-GB" altLang="en-US" sz="1000" dirty="0">
                      <a:ea typeface="Arial Unicode MS" pitchFamily="34" charset="-128"/>
                      <a:cs typeface="Arial Unicode MS" pitchFamily="34" charset="-128"/>
                    </a:rPr>
                    <a:t>75</a:t>
                  </a:r>
                  <a:br>
                    <a:rPr lang="en-GB" altLang="en-US" sz="1000" dirty="0">
                      <a:ea typeface="Arial Unicode MS" pitchFamily="34" charset="-128"/>
                      <a:cs typeface="Arial Unicode MS" pitchFamily="34" charset="-128"/>
                    </a:rPr>
                  </a:br>
                  <a:r>
                    <a:rPr lang="en-GB" altLang="en-US" sz="1000" dirty="0">
                      <a:ea typeface="Arial Unicode MS" pitchFamily="34" charset="-128"/>
                      <a:cs typeface="Arial Unicode MS" pitchFamily="34" charset="-128"/>
                    </a:rPr>
                    <a:t> </a:t>
                  </a:r>
                  <a:r>
                    <a:rPr lang="en-GB" altLang="en-US" sz="1000" dirty="0" smtClean="0">
                      <a:ea typeface="Arial Unicode MS" pitchFamily="34" charset="-128"/>
                      <a:cs typeface="Arial Unicode MS" pitchFamily="34" charset="-128"/>
                    </a:rPr>
                    <a:t>            40</a:t>
                  </a:r>
                  <a:endParaRPr lang="en-GB" altLang="en-US" sz="1000" dirty="0"/>
                </a:p>
              </p:txBody>
            </p:sp>
            <p:sp>
              <p:nvSpPr>
                <p:cNvPr id="66" name="Rectangle 55"/>
                <p:cNvSpPr>
                  <a:spLocks noChangeArrowheads="1"/>
                </p:cNvSpPr>
                <p:nvPr/>
              </p:nvSpPr>
              <p:spPr bwMode="auto">
                <a:xfrm>
                  <a:off x="2291" y="792"/>
                  <a:ext cx="616" cy="672"/>
                </a:xfrm>
                <a:prstGeom prst="rect">
                  <a:avLst/>
                </a:prstGeom>
                <a:noFill/>
                <a:ln w="7">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1200"/>
                </a:p>
              </p:txBody>
            </p:sp>
          </p:grpSp>
          <p:grpSp>
            <p:nvGrpSpPr>
              <p:cNvPr id="29" name="Group 58"/>
              <p:cNvGrpSpPr>
                <a:grpSpLocks/>
              </p:cNvGrpSpPr>
              <p:nvPr/>
            </p:nvGrpSpPr>
            <p:grpSpPr bwMode="auto">
              <a:xfrm>
                <a:off x="1423" y="1476"/>
                <a:ext cx="424" cy="384"/>
                <a:chOff x="1423" y="1476"/>
                <a:chExt cx="424" cy="384"/>
              </a:xfrm>
            </p:grpSpPr>
            <p:sp>
              <p:nvSpPr>
                <p:cNvPr id="63" name="Rectangle 17"/>
                <p:cNvSpPr>
                  <a:spLocks noChangeArrowheads="1"/>
                </p:cNvSpPr>
                <p:nvPr/>
              </p:nvSpPr>
              <p:spPr bwMode="auto">
                <a:xfrm>
                  <a:off x="1429" y="1482"/>
                  <a:ext cx="412" cy="372"/>
                </a:xfrm>
                <a:prstGeom prst="rect">
                  <a:avLst/>
                </a:prstGeom>
                <a:noFill/>
                <a:ln w="127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eaLnBrk="1" hangingPunct="1"/>
                  <a:r>
                    <a:rPr lang="en-GB" altLang="en-US" sz="1000" dirty="0" smtClean="0">
                      <a:ea typeface="Arial Unicode MS" pitchFamily="34" charset="-128"/>
                      <a:cs typeface="Arial Unicode MS" pitchFamily="34" charset="-128"/>
                    </a:rPr>
                    <a:t>   23-24</a:t>
                  </a:r>
                  <a:endParaRPr lang="en-GB" altLang="en-US" sz="1000" dirty="0">
                    <a:ea typeface="Arial Unicode MS" pitchFamily="34" charset="-128"/>
                    <a:cs typeface="Arial Unicode MS" pitchFamily="34" charset="-128"/>
                  </a:endParaRPr>
                </a:p>
                <a:p>
                  <a:endParaRPr lang="en-GB" altLang="en-US" sz="1000" dirty="0"/>
                </a:p>
              </p:txBody>
            </p:sp>
            <p:sp>
              <p:nvSpPr>
                <p:cNvPr id="64" name="Rectangle 57"/>
                <p:cNvSpPr>
                  <a:spLocks noChangeArrowheads="1"/>
                </p:cNvSpPr>
                <p:nvPr/>
              </p:nvSpPr>
              <p:spPr bwMode="auto">
                <a:xfrm>
                  <a:off x="1423" y="1476"/>
                  <a:ext cx="424" cy="384"/>
                </a:xfrm>
                <a:prstGeom prst="rect">
                  <a:avLst/>
                </a:prstGeom>
                <a:noFill/>
                <a:ln w="7">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1200"/>
                </a:p>
              </p:txBody>
            </p:sp>
          </p:grpSp>
          <p:grpSp>
            <p:nvGrpSpPr>
              <p:cNvPr id="30" name="Group 60"/>
              <p:cNvGrpSpPr>
                <a:grpSpLocks/>
              </p:cNvGrpSpPr>
              <p:nvPr/>
            </p:nvGrpSpPr>
            <p:grpSpPr bwMode="auto">
              <a:xfrm>
                <a:off x="1847" y="1476"/>
                <a:ext cx="444" cy="384"/>
                <a:chOff x="1847" y="1476"/>
                <a:chExt cx="444" cy="384"/>
              </a:xfrm>
            </p:grpSpPr>
            <p:sp>
              <p:nvSpPr>
                <p:cNvPr id="61" name="Rectangle 18"/>
                <p:cNvSpPr>
                  <a:spLocks noChangeArrowheads="1"/>
                </p:cNvSpPr>
                <p:nvPr/>
              </p:nvSpPr>
              <p:spPr bwMode="auto">
                <a:xfrm>
                  <a:off x="1853" y="1482"/>
                  <a:ext cx="432" cy="372"/>
                </a:xfrm>
                <a:prstGeom prst="rect">
                  <a:avLst/>
                </a:prstGeom>
                <a:noFill/>
                <a:ln w="127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l" eaLnBrk="1" hangingPunct="1"/>
                  <a:r>
                    <a:rPr lang="en-GB" altLang="en-US" sz="1000" dirty="0" smtClean="0">
                      <a:ea typeface="Arial Unicode MS" pitchFamily="34" charset="-128"/>
                      <a:cs typeface="Arial Unicode MS" pitchFamily="34" charset="-128"/>
                    </a:rPr>
                    <a:t>         All</a:t>
                  </a:r>
                  <a:endParaRPr lang="en-GB" altLang="en-US" sz="1000" dirty="0">
                    <a:ea typeface="Arial Unicode MS" pitchFamily="34" charset="-128"/>
                    <a:cs typeface="Arial Unicode MS" pitchFamily="34" charset="-128"/>
                  </a:endParaRPr>
                </a:p>
                <a:p>
                  <a:pPr algn="l"/>
                  <a:endParaRPr lang="en-GB" altLang="en-US" sz="1000" dirty="0"/>
                </a:p>
              </p:txBody>
            </p:sp>
            <p:sp>
              <p:nvSpPr>
                <p:cNvPr id="62" name="Rectangle 59"/>
                <p:cNvSpPr>
                  <a:spLocks noChangeArrowheads="1"/>
                </p:cNvSpPr>
                <p:nvPr/>
              </p:nvSpPr>
              <p:spPr bwMode="auto">
                <a:xfrm>
                  <a:off x="1847" y="1476"/>
                  <a:ext cx="444" cy="384"/>
                </a:xfrm>
                <a:prstGeom prst="rect">
                  <a:avLst/>
                </a:prstGeom>
                <a:noFill/>
                <a:ln w="7">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1200"/>
                </a:p>
              </p:txBody>
            </p:sp>
          </p:grpSp>
          <p:grpSp>
            <p:nvGrpSpPr>
              <p:cNvPr id="31" name="Group 62"/>
              <p:cNvGrpSpPr>
                <a:grpSpLocks/>
              </p:cNvGrpSpPr>
              <p:nvPr/>
            </p:nvGrpSpPr>
            <p:grpSpPr bwMode="auto">
              <a:xfrm>
                <a:off x="2291" y="1476"/>
                <a:ext cx="616" cy="384"/>
                <a:chOff x="2291" y="1476"/>
                <a:chExt cx="616" cy="384"/>
              </a:xfrm>
            </p:grpSpPr>
            <p:sp>
              <p:nvSpPr>
                <p:cNvPr id="59" name="Rectangle 19"/>
                <p:cNvSpPr>
                  <a:spLocks noChangeArrowheads="1"/>
                </p:cNvSpPr>
                <p:nvPr/>
              </p:nvSpPr>
              <p:spPr bwMode="auto">
                <a:xfrm>
                  <a:off x="2297" y="1482"/>
                  <a:ext cx="604" cy="372"/>
                </a:xfrm>
                <a:prstGeom prst="rect">
                  <a:avLst/>
                </a:prstGeom>
                <a:noFill/>
                <a:ln w="127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l" eaLnBrk="1" hangingPunct="1"/>
                  <a:r>
                    <a:rPr lang="en-GB" altLang="en-US" sz="1000" dirty="0" smtClean="0">
                      <a:ea typeface="Arial Unicode MS" pitchFamily="34" charset="-128"/>
                      <a:cs typeface="Arial Unicode MS" pitchFamily="34" charset="-128"/>
                    </a:rPr>
                    <a:t>            500</a:t>
                  </a:r>
                  <a:endParaRPr lang="en-GB" altLang="en-US" sz="1000" dirty="0">
                    <a:ea typeface="Arial Unicode MS" pitchFamily="34" charset="-128"/>
                    <a:cs typeface="Arial Unicode MS" pitchFamily="34" charset="-128"/>
                  </a:endParaRPr>
                </a:p>
                <a:p>
                  <a:pPr algn="l"/>
                  <a:endParaRPr lang="en-GB" altLang="en-US" sz="1000" dirty="0"/>
                </a:p>
              </p:txBody>
            </p:sp>
            <p:sp>
              <p:nvSpPr>
                <p:cNvPr id="60" name="Rectangle 61"/>
                <p:cNvSpPr>
                  <a:spLocks noChangeArrowheads="1"/>
                </p:cNvSpPr>
                <p:nvPr/>
              </p:nvSpPr>
              <p:spPr bwMode="auto">
                <a:xfrm>
                  <a:off x="2291" y="1476"/>
                  <a:ext cx="616" cy="384"/>
                </a:xfrm>
                <a:prstGeom prst="rect">
                  <a:avLst/>
                </a:prstGeom>
                <a:noFill/>
                <a:ln w="7">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1200"/>
                </a:p>
              </p:txBody>
            </p:sp>
          </p:grpSp>
          <p:grpSp>
            <p:nvGrpSpPr>
              <p:cNvPr id="32" name="Group 64"/>
              <p:cNvGrpSpPr>
                <a:grpSpLocks/>
              </p:cNvGrpSpPr>
              <p:nvPr/>
            </p:nvGrpSpPr>
            <p:grpSpPr bwMode="auto">
              <a:xfrm>
                <a:off x="1423" y="1872"/>
                <a:ext cx="424" cy="384"/>
                <a:chOff x="1423" y="1872"/>
                <a:chExt cx="424" cy="384"/>
              </a:xfrm>
            </p:grpSpPr>
            <p:sp>
              <p:nvSpPr>
                <p:cNvPr id="57" name="Rectangle 20"/>
                <p:cNvSpPr>
                  <a:spLocks noChangeArrowheads="1"/>
                </p:cNvSpPr>
                <p:nvPr/>
              </p:nvSpPr>
              <p:spPr bwMode="auto">
                <a:xfrm>
                  <a:off x="1429" y="1878"/>
                  <a:ext cx="412" cy="372"/>
                </a:xfrm>
                <a:prstGeom prst="rect">
                  <a:avLst/>
                </a:prstGeom>
                <a:noFill/>
                <a:ln w="127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just" eaLnBrk="1" hangingPunct="1"/>
                  <a:r>
                    <a:rPr lang="en-GB" altLang="en-US" sz="1000" dirty="0" smtClean="0">
                      <a:ea typeface="Arial Unicode MS" pitchFamily="34" charset="-128"/>
                      <a:cs typeface="Arial Unicode MS" pitchFamily="34" charset="-128"/>
                    </a:rPr>
                    <a:t>      46</a:t>
                  </a:r>
                  <a:endParaRPr lang="en-GB" altLang="en-US" sz="1000" dirty="0">
                    <a:ea typeface="Arial Unicode MS" pitchFamily="34" charset="-128"/>
                    <a:cs typeface="Arial Unicode MS" pitchFamily="34" charset="-128"/>
                  </a:endParaRPr>
                </a:p>
                <a:p>
                  <a:pPr algn="just"/>
                  <a:endParaRPr lang="en-GB" altLang="en-US" sz="1000" dirty="0"/>
                </a:p>
              </p:txBody>
            </p:sp>
            <p:sp>
              <p:nvSpPr>
                <p:cNvPr id="58" name="Rectangle 63"/>
                <p:cNvSpPr>
                  <a:spLocks noChangeArrowheads="1"/>
                </p:cNvSpPr>
                <p:nvPr/>
              </p:nvSpPr>
              <p:spPr bwMode="auto">
                <a:xfrm>
                  <a:off x="1423" y="1872"/>
                  <a:ext cx="424" cy="384"/>
                </a:xfrm>
                <a:prstGeom prst="rect">
                  <a:avLst/>
                </a:prstGeom>
                <a:noFill/>
                <a:ln w="7">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1200"/>
                </a:p>
              </p:txBody>
            </p:sp>
          </p:grpSp>
          <p:grpSp>
            <p:nvGrpSpPr>
              <p:cNvPr id="33" name="Group 66"/>
              <p:cNvGrpSpPr>
                <a:grpSpLocks/>
              </p:cNvGrpSpPr>
              <p:nvPr/>
            </p:nvGrpSpPr>
            <p:grpSpPr bwMode="auto">
              <a:xfrm>
                <a:off x="1847" y="1872"/>
                <a:ext cx="444" cy="384"/>
                <a:chOff x="1847" y="1872"/>
                <a:chExt cx="444" cy="384"/>
              </a:xfrm>
            </p:grpSpPr>
            <p:sp>
              <p:nvSpPr>
                <p:cNvPr id="55" name="Rectangle 21"/>
                <p:cNvSpPr>
                  <a:spLocks noChangeArrowheads="1"/>
                </p:cNvSpPr>
                <p:nvPr/>
              </p:nvSpPr>
              <p:spPr bwMode="auto">
                <a:xfrm>
                  <a:off x="1853" y="1878"/>
                  <a:ext cx="432" cy="372"/>
                </a:xfrm>
                <a:prstGeom prst="rect">
                  <a:avLst/>
                </a:prstGeom>
                <a:noFill/>
                <a:ln w="127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just" eaLnBrk="1" hangingPunct="1"/>
                  <a:r>
                    <a:rPr lang="en-GB" altLang="en-US" sz="1000" dirty="0" smtClean="0">
                      <a:ea typeface="Arial Unicode MS" pitchFamily="34" charset="-128"/>
                      <a:cs typeface="Arial Unicode MS" pitchFamily="34" charset="-128"/>
                    </a:rPr>
                    <a:t>         All</a:t>
                  </a:r>
                  <a:endParaRPr lang="en-GB" altLang="en-US" sz="1000" dirty="0">
                    <a:ea typeface="Arial Unicode MS" pitchFamily="34" charset="-128"/>
                    <a:cs typeface="Arial Unicode MS" pitchFamily="34" charset="-128"/>
                  </a:endParaRPr>
                </a:p>
                <a:p>
                  <a:pPr algn="just"/>
                  <a:endParaRPr lang="en-GB" altLang="en-US" sz="1000" dirty="0"/>
                </a:p>
              </p:txBody>
            </p:sp>
            <p:sp>
              <p:nvSpPr>
                <p:cNvPr id="56" name="Rectangle 65"/>
                <p:cNvSpPr>
                  <a:spLocks noChangeArrowheads="1"/>
                </p:cNvSpPr>
                <p:nvPr/>
              </p:nvSpPr>
              <p:spPr bwMode="auto">
                <a:xfrm>
                  <a:off x="1847" y="1872"/>
                  <a:ext cx="444" cy="384"/>
                </a:xfrm>
                <a:prstGeom prst="rect">
                  <a:avLst/>
                </a:prstGeom>
                <a:noFill/>
                <a:ln w="7">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1200"/>
                </a:p>
              </p:txBody>
            </p:sp>
          </p:grpSp>
          <p:grpSp>
            <p:nvGrpSpPr>
              <p:cNvPr id="34" name="Group 68"/>
              <p:cNvGrpSpPr>
                <a:grpSpLocks/>
              </p:cNvGrpSpPr>
              <p:nvPr/>
            </p:nvGrpSpPr>
            <p:grpSpPr bwMode="auto">
              <a:xfrm>
                <a:off x="2291" y="1872"/>
                <a:ext cx="616" cy="384"/>
                <a:chOff x="2291" y="1872"/>
                <a:chExt cx="616" cy="384"/>
              </a:xfrm>
            </p:grpSpPr>
            <p:sp>
              <p:nvSpPr>
                <p:cNvPr id="53" name="Rectangle 22"/>
                <p:cNvSpPr>
                  <a:spLocks noChangeArrowheads="1"/>
                </p:cNvSpPr>
                <p:nvPr/>
              </p:nvSpPr>
              <p:spPr bwMode="auto">
                <a:xfrm>
                  <a:off x="2297" y="1878"/>
                  <a:ext cx="604" cy="372"/>
                </a:xfrm>
                <a:prstGeom prst="rect">
                  <a:avLst/>
                </a:prstGeom>
                <a:noFill/>
                <a:ln w="127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l" eaLnBrk="1" hangingPunct="1"/>
                  <a:r>
                    <a:rPr lang="en-GB" altLang="en-US" sz="1000" dirty="0" smtClean="0">
                      <a:ea typeface="Arial Unicode MS" pitchFamily="34" charset="-128"/>
                      <a:cs typeface="Arial Unicode MS" pitchFamily="34" charset="-128"/>
                    </a:rPr>
                    <a:t>            700</a:t>
                  </a:r>
                  <a:endParaRPr lang="en-GB" altLang="en-US" sz="1000" dirty="0">
                    <a:ea typeface="Arial Unicode MS" pitchFamily="34" charset="-128"/>
                    <a:cs typeface="Arial Unicode MS" pitchFamily="34" charset="-128"/>
                  </a:endParaRPr>
                </a:p>
                <a:p>
                  <a:pPr algn="l"/>
                  <a:endParaRPr lang="en-GB" altLang="en-US" sz="1000" dirty="0"/>
                </a:p>
              </p:txBody>
            </p:sp>
            <p:sp>
              <p:nvSpPr>
                <p:cNvPr id="54" name="Rectangle 67"/>
                <p:cNvSpPr>
                  <a:spLocks noChangeArrowheads="1"/>
                </p:cNvSpPr>
                <p:nvPr/>
              </p:nvSpPr>
              <p:spPr bwMode="auto">
                <a:xfrm>
                  <a:off x="2291" y="1872"/>
                  <a:ext cx="616" cy="384"/>
                </a:xfrm>
                <a:prstGeom prst="rect">
                  <a:avLst/>
                </a:prstGeom>
                <a:noFill/>
                <a:ln w="7">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1200"/>
                </a:p>
              </p:txBody>
            </p:sp>
          </p:grpSp>
          <p:grpSp>
            <p:nvGrpSpPr>
              <p:cNvPr id="35" name="Group 70"/>
              <p:cNvGrpSpPr>
                <a:grpSpLocks/>
              </p:cNvGrpSpPr>
              <p:nvPr/>
            </p:nvGrpSpPr>
            <p:grpSpPr bwMode="auto">
              <a:xfrm>
                <a:off x="1423" y="2268"/>
                <a:ext cx="424" cy="576"/>
                <a:chOff x="1423" y="2268"/>
                <a:chExt cx="424" cy="576"/>
              </a:xfrm>
            </p:grpSpPr>
            <p:sp>
              <p:nvSpPr>
                <p:cNvPr id="51" name="Rectangle 23"/>
                <p:cNvSpPr>
                  <a:spLocks noChangeArrowheads="1"/>
                </p:cNvSpPr>
                <p:nvPr/>
              </p:nvSpPr>
              <p:spPr bwMode="auto">
                <a:xfrm>
                  <a:off x="1429" y="2274"/>
                  <a:ext cx="412" cy="564"/>
                </a:xfrm>
                <a:prstGeom prst="rect">
                  <a:avLst/>
                </a:prstGeom>
                <a:noFill/>
                <a:ln w="127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just" eaLnBrk="1" hangingPunct="1"/>
                  <a:r>
                    <a:rPr lang="en-GB" altLang="en-US" sz="1000" dirty="0" smtClean="0">
                      <a:ea typeface="Arial Unicode MS" pitchFamily="34" charset="-128"/>
                      <a:cs typeface="Arial Unicode MS" pitchFamily="34" charset="-128"/>
                    </a:rPr>
                    <a:t>      69</a:t>
                  </a:r>
                  <a:endParaRPr lang="en-GB" altLang="en-US" sz="1000" dirty="0">
                    <a:ea typeface="Arial Unicode MS" pitchFamily="34" charset="-128"/>
                    <a:cs typeface="Arial Unicode MS" pitchFamily="34" charset="-128"/>
                  </a:endParaRPr>
                </a:p>
                <a:p>
                  <a:pPr algn="just"/>
                  <a:endParaRPr lang="en-GB" altLang="en-US" sz="1000" dirty="0"/>
                </a:p>
              </p:txBody>
            </p:sp>
            <p:sp>
              <p:nvSpPr>
                <p:cNvPr id="52" name="Rectangle 69"/>
                <p:cNvSpPr>
                  <a:spLocks noChangeArrowheads="1"/>
                </p:cNvSpPr>
                <p:nvPr/>
              </p:nvSpPr>
              <p:spPr bwMode="auto">
                <a:xfrm>
                  <a:off x="1423" y="2268"/>
                  <a:ext cx="424" cy="576"/>
                </a:xfrm>
                <a:prstGeom prst="rect">
                  <a:avLst/>
                </a:prstGeom>
                <a:noFill/>
                <a:ln w="7">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1200"/>
                </a:p>
              </p:txBody>
            </p:sp>
          </p:grpSp>
          <p:grpSp>
            <p:nvGrpSpPr>
              <p:cNvPr id="36" name="Group 72"/>
              <p:cNvGrpSpPr>
                <a:grpSpLocks/>
              </p:cNvGrpSpPr>
              <p:nvPr/>
            </p:nvGrpSpPr>
            <p:grpSpPr bwMode="auto">
              <a:xfrm>
                <a:off x="1847" y="2268"/>
                <a:ext cx="444" cy="576"/>
                <a:chOff x="1847" y="2268"/>
                <a:chExt cx="444" cy="576"/>
              </a:xfrm>
            </p:grpSpPr>
            <p:sp>
              <p:nvSpPr>
                <p:cNvPr id="49" name="Rectangle 24"/>
                <p:cNvSpPr>
                  <a:spLocks noChangeArrowheads="1"/>
                </p:cNvSpPr>
                <p:nvPr/>
              </p:nvSpPr>
              <p:spPr bwMode="auto">
                <a:xfrm>
                  <a:off x="1853" y="2274"/>
                  <a:ext cx="432" cy="564"/>
                </a:xfrm>
                <a:prstGeom prst="rect">
                  <a:avLst/>
                </a:prstGeom>
                <a:noFill/>
                <a:ln w="127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just" eaLnBrk="1" hangingPunct="1"/>
                  <a:r>
                    <a:rPr lang="en-GB" altLang="en-US" sz="1000" dirty="0">
                      <a:ea typeface="Arial Unicode MS" pitchFamily="34" charset="-128"/>
                      <a:cs typeface="Arial Unicode MS" pitchFamily="34" charset="-128"/>
                    </a:rPr>
                    <a:t>600</a:t>
                  </a:r>
                  <a:br>
                    <a:rPr lang="en-GB" altLang="en-US" sz="1000" dirty="0">
                      <a:ea typeface="Arial Unicode MS" pitchFamily="34" charset="-128"/>
                      <a:cs typeface="Arial Unicode MS" pitchFamily="34" charset="-128"/>
                    </a:rPr>
                  </a:br>
                  <a:r>
                    <a:rPr lang="en-GB" altLang="en-US" sz="1000" dirty="0">
                      <a:ea typeface="Arial Unicode MS" pitchFamily="34" charset="-128"/>
                      <a:cs typeface="Arial Unicode MS" pitchFamily="34" charset="-128"/>
                    </a:rPr>
                    <a:t>1200</a:t>
                  </a:r>
                  <a:br>
                    <a:rPr lang="en-GB" altLang="en-US" sz="1000" dirty="0">
                      <a:ea typeface="Arial Unicode MS" pitchFamily="34" charset="-128"/>
                      <a:cs typeface="Arial Unicode MS" pitchFamily="34" charset="-128"/>
                    </a:rPr>
                  </a:br>
                  <a:r>
                    <a:rPr lang="en-GB" altLang="en-US" sz="1000" dirty="0" smtClean="0">
                      <a:ea typeface="Arial Unicode MS" pitchFamily="34" charset="-128"/>
                      <a:cs typeface="Arial Unicode MS" pitchFamily="34" charset="-128"/>
                    </a:rPr>
                    <a:t>      2000</a:t>
                  </a:r>
                  <a:endParaRPr lang="en-GB" altLang="en-US" sz="1000" dirty="0"/>
                </a:p>
              </p:txBody>
            </p:sp>
            <p:sp>
              <p:nvSpPr>
                <p:cNvPr id="50" name="Rectangle 71"/>
                <p:cNvSpPr>
                  <a:spLocks noChangeArrowheads="1"/>
                </p:cNvSpPr>
                <p:nvPr/>
              </p:nvSpPr>
              <p:spPr bwMode="auto">
                <a:xfrm>
                  <a:off x="1847" y="2268"/>
                  <a:ext cx="444" cy="576"/>
                </a:xfrm>
                <a:prstGeom prst="rect">
                  <a:avLst/>
                </a:prstGeom>
                <a:noFill/>
                <a:ln w="7">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1200"/>
                </a:p>
              </p:txBody>
            </p:sp>
          </p:grpSp>
          <p:grpSp>
            <p:nvGrpSpPr>
              <p:cNvPr id="37" name="Group 74"/>
              <p:cNvGrpSpPr>
                <a:grpSpLocks/>
              </p:cNvGrpSpPr>
              <p:nvPr/>
            </p:nvGrpSpPr>
            <p:grpSpPr bwMode="auto">
              <a:xfrm>
                <a:off x="2291" y="2268"/>
                <a:ext cx="616" cy="576"/>
                <a:chOff x="2291" y="2268"/>
                <a:chExt cx="616" cy="576"/>
              </a:xfrm>
            </p:grpSpPr>
            <p:sp>
              <p:nvSpPr>
                <p:cNvPr id="47" name="Rectangle 25"/>
                <p:cNvSpPr>
                  <a:spLocks noChangeArrowheads="1"/>
                </p:cNvSpPr>
                <p:nvPr/>
              </p:nvSpPr>
              <p:spPr bwMode="auto">
                <a:xfrm>
                  <a:off x="2297" y="2274"/>
                  <a:ext cx="604" cy="564"/>
                </a:xfrm>
                <a:prstGeom prst="rect">
                  <a:avLst/>
                </a:prstGeom>
                <a:noFill/>
                <a:ln w="127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just" eaLnBrk="1" hangingPunct="1"/>
                  <a:r>
                    <a:rPr lang="en-GB" altLang="en-US" sz="1000" dirty="0">
                      <a:ea typeface="Arial Unicode MS" pitchFamily="34" charset="-128"/>
                      <a:cs typeface="Arial Unicode MS" pitchFamily="34" charset="-128"/>
                    </a:rPr>
                    <a:t>500</a:t>
                  </a:r>
                  <a:br>
                    <a:rPr lang="en-GB" altLang="en-US" sz="1000" dirty="0">
                      <a:ea typeface="Arial Unicode MS" pitchFamily="34" charset="-128"/>
                      <a:cs typeface="Arial Unicode MS" pitchFamily="34" charset="-128"/>
                    </a:rPr>
                  </a:br>
                  <a:r>
                    <a:rPr lang="en-GB" altLang="en-US" sz="1000" dirty="0">
                      <a:ea typeface="Arial Unicode MS" pitchFamily="34" charset="-128"/>
                      <a:cs typeface="Arial Unicode MS" pitchFamily="34" charset="-128"/>
                    </a:rPr>
                    <a:t>500</a:t>
                  </a:r>
                  <a:br>
                    <a:rPr lang="en-GB" altLang="en-US" sz="1000" dirty="0">
                      <a:ea typeface="Arial Unicode MS" pitchFamily="34" charset="-128"/>
                      <a:cs typeface="Arial Unicode MS" pitchFamily="34" charset="-128"/>
                    </a:rPr>
                  </a:br>
                  <a:r>
                    <a:rPr lang="en-GB" altLang="en-US" sz="1000" dirty="0" smtClean="0">
                      <a:ea typeface="Arial Unicode MS" pitchFamily="34" charset="-128"/>
                      <a:cs typeface="Arial Unicode MS" pitchFamily="34" charset="-128"/>
                    </a:rPr>
                    <a:t>            100</a:t>
                  </a:r>
                  <a:endParaRPr lang="en-GB" altLang="en-US" sz="1000" dirty="0"/>
                </a:p>
              </p:txBody>
            </p:sp>
            <p:sp>
              <p:nvSpPr>
                <p:cNvPr id="48" name="Rectangle 73"/>
                <p:cNvSpPr>
                  <a:spLocks noChangeArrowheads="1"/>
                </p:cNvSpPr>
                <p:nvPr/>
              </p:nvSpPr>
              <p:spPr bwMode="auto">
                <a:xfrm>
                  <a:off x="2291" y="2268"/>
                  <a:ext cx="616" cy="576"/>
                </a:xfrm>
                <a:prstGeom prst="rect">
                  <a:avLst/>
                </a:prstGeom>
                <a:noFill/>
                <a:ln w="7">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1200"/>
                </a:p>
              </p:txBody>
            </p:sp>
          </p:grpSp>
          <p:grpSp>
            <p:nvGrpSpPr>
              <p:cNvPr id="38" name="Group 76"/>
              <p:cNvGrpSpPr>
                <a:grpSpLocks/>
              </p:cNvGrpSpPr>
              <p:nvPr/>
            </p:nvGrpSpPr>
            <p:grpSpPr bwMode="auto">
              <a:xfrm>
                <a:off x="1423" y="2856"/>
                <a:ext cx="424" cy="384"/>
                <a:chOff x="1423" y="2856"/>
                <a:chExt cx="424" cy="384"/>
              </a:xfrm>
            </p:grpSpPr>
            <p:sp>
              <p:nvSpPr>
                <p:cNvPr id="45" name="Rectangle 26"/>
                <p:cNvSpPr>
                  <a:spLocks noChangeArrowheads="1"/>
                </p:cNvSpPr>
                <p:nvPr/>
              </p:nvSpPr>
              <p:spPr bwMode="auto">
                <a:xfrm>
                  <a:off x="1429" y="2862"/>
                  <a:ext cx="412" cy="372"/>
                </a:xfrm>
                <a:prstGeom prst="rect">
                  <a:avLst/>
                </a:prstGeom>
                <a:noFill/>
                <a:ln w="127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just" eaLnBrk="1" hangingPunct="1"/>
                  <a:r>
                    <a:rPr lang="en-GB" altLang="en-US" sz="1000" dirty="0" smtClean="0">
                      <a:ea typeface="Arial Unicode MS" pitchFamily="34" charset="-128"/>
                      <a:cs typeface="Arial Unicode MS" pitchFamily="34" charset="-128"/>
                    </a:rPr>
                    <a:t>  115-230</a:t>
                  </a:r>
                  <a:endParaRPr lang="en-GB" altLang="en-US" sz="1000" dirty="0">
                    <a:ea typeface="Arial Unicode MS" pitchFamily="34" charset="-128"/>
                    <a:cs typeface="Arial Unicode MS" pitchFamily="34" charset="-128"/>
                  </a:endParaRPr>
                </a:p>
                <a:p>
                  <a:pPr algn="just"/>
                  <a:endParaRPr lang="en-GB" altLang="en-US" sz="1000" dirty="0"/>
                </a:p>
              </p:txBody>
            </p:sp>
            <p:sp>
              <p:nvSpPr>
                <p:cNvPr id="46" name="Rectangle 75"/>
                <p:cNvSpPr>
                  <a:spLocks noChangeArrowheads="1"/>
                </p:cNvSpPr>
                <p:nvPr/>
              </p:nvSpPr>
              <p:spPr bwMode="auto">
                <a:xfrm>
                  <a:off x="1423" y="2856"/>
                  <a:ext cx="424" cy="384"/>
                </a:xfrm>
                <a:prstGeom prst="rect">
                  <a:avLst/>
                </a:prstGeom>
                <a:noFill/>
                <a:ln w="7">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1000" dirty="0"/>
                </a:p>
              </p:txBody>
            </p:sp>
          </p:grpSp>
          <p:grpSp>
            <p:nvGrpSpPr>
              <p:cNvPr id="39" name="Group 78"/>
              <p:cNvGrpSpPr>
                <a:grpSpLocks/>
              </p:cNvGrpSpPr>
              <p:nvPr/>
            </p:nvGrpSpPr>
            <p:grpSpPr bwMode="auto">
              <a:xfrm>
                <a:off x="1847" y="2856"/>
                <a:ext cx="444" cy="384"/>
                <a:chOff x="1847" y="2856"/>
                <a:chExt cx="444" cy="384"/>
              </a:xfrm>
            </p:grpSpPr>
            <p:sp>
              <p:nvSpPr>
                <p:cNvPr id="43" name="Rectangle 27"/>
                <p:cNvSpPr>
                  <a:spLocks noChangeArrowheads="1"/>
                </p:cNvSpPr>
                <p:nvPr/>
              </p:nvSpPr>
              <p:spPr bwMode="auto">
                <a:xfrm>
                  <a:off x="1853" y="2862"/>
                  <a:ext cx="432" cy="372"/>
                </a:xfrm>
                <a:prstGeom prst="rect">
                  <a:avLst/>
                </a:prstGeom>
                <a:noFill/>
                <a:ln w="127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just" eaLnBrk="1" hangingPunct="1"/>
                  <a:r>
                    <a:rPr lang="en-GB" altLang="en-US" sz="1000" dirty="0" smtClean="0">
                      <a:ea typeface="Arial Unicode MS" pitchFamily="34" charset="-128"/>
                      <a:cs typeface="Arial Unicode MS" pitchFamily="34" charset="-128"/>
                    </a:rPr>
                    <a:t>         All</a:t>
                  </a:r>
                  <a:endParaRPr lang="en-GB" altLang="en-US" sz="1000" dirty="0">
                    <a:ea typeface="Arial Unicode MS" pitchFamily="34" charset="-128"/>
                    <a:cs typeface="Arial Unicode MS" pitchFamily="34" charset="-128"/>
                  </a:endParaRPr>
                </a:p>
                <a:p>
                  <a:pPr algn="just"/>
                  <a:endParaRPr lang="en-GB" altLang="en-US" sz="1000" dirty="0"/>
                </a:p>
              </p:txBody>
            </p:sp>
            <p:sp>
              <p:nvSpPr>
                <p:cNvPr id="44" name="Rectangle 77"/>
                <p:cNvSpPr>
                  <a:spLocks noChangeArrowheads="1"/>
                </p:cNvSpPr>
                <p:nvPr/>
              </p:nvSpPr>
              <p:spPr bwMode="auto">
                <a:xfrm>
                  <a:off x="1847" y="2856"/>
                  <a:ext cx="444" cy="384"/>
                </a:xfrm>
                <a:prstGeom prst="rect">
                  <a:avLst/>
                </a:prstGeom>
                <a:noFill/>
                <a:ln w="7">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1200"/>
                </a:p>
              </p:txBody>
            </p:sp>
          </p:grpSp>
          <p:grpSp>
            <p:nvGrpSpPr>
              <p:cNvPr id="40" name="Group 80"/>
              <p:cNvGrpSpPr>
                <a:grpSpLocks/>
              </p:cNvGrpSpPr>
              <p:nvPr/>
            </p:nvGrpSpPr>
            <p:grpSpPr bwMode="auto">
              <a:xfrm>
                <a:off x="2291" y="2856"/>
                <a:ext cx="616" cy="384"/>
                <a:chOff x="2291" y="2856"/>
                <a:chExt cx="616" cy="384"/>
              </a:xfrm>
            </p:grpSpPr>
            <p:sp>
              <p:nvSpPr>
                <p:cNvPr id="41" name="Rectangle 28"/>
                <p:cNvSpPr>
                  <a:spLocks noChangeArrowheads="1"/>
                </p:cNvSpPr>
                <p:nvPr/>
              </p:nvSpPr>
              <p:spPr bwMode="auto">
                <a:xfrm>
                  <a:off x="2297" y="2862"/>
                  <a:ext cx="604" cy="372"/>
                </a:xfrm>
                <a:prstGeom prst="rect">
                  <a:avLst/>
                </a:prstGeom>
                <a:noFill/>
                <a:ln w="127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just" eaLnBrk="1" hangingPunct="1"/>
                  <a:r>
                    <a:rPr lang="en-GB" altLang="en-US" sz="1000" dirty="0" smtClean="0">
                      <a:ea typeface="Arial Unicode MS" pitchFamily="34" charset="-128"/>
                      <a:cs typeface="Arial Unicode MS" pitchFamily="34" charset="-128"/>
                    </a:rPr>
                    <a:t>            800</a:t>
                  </a:r>
                  <a:endParaRPr lang="en-GB" altLang="en-US" sz="1000" dirty="0">
                    <a:ea typeface="Arial Unicode MS" pitchFamily="34" charset="-128"/>
                    <a:cs typeface="Arial Unicode MS" pitchFamily="34" charset="-128"/>
                  </a:endParaRPr>
                </a:p>
                <a:p>
                  <a:pPr algn="just"/>
                  <a:endParaRPr lang="en-GB" altLang="en-US" sz="1000" dirty="0"/>
                </a:p>
              </p:txBody>
            </p:sp>
            <p:sp>
              <p:nvSpPr>
                <p:cNvPr id="42" name="Rectangle 79"/>
                <p:cNvSpPr>
                  <a:spLocks noChangeArrowheads="1"/>
                </p:cNvSpPr>
                <p:nvPr/>
              </p:nvSpPr>
              <p:spPr bwMode="auto">
                <a:xfrm>
                  <a:off x="2291" y="2856"/>
                  <a:ext cx="616" cy="384"/>
                </a:xfrm>
                <a:prstGeom prst="rect">
                  <a:avLst/>
                </a:prstGeom>
                <a:noFill/>
                <a:ln w="7">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1200"/>
                </a:p>
              </p:txBody>
            </p:sp>
          </p:grpSp>
        </p:grpSp>
        <p:sp>
          <p:nvSpPr>
            <p:cNvPr id="14" name="Rectangle 82"/>
            <p:cNvSpPr>
              <a:spLocks noChangeArrowheads="1"/>
            </p:cNvSpPr>
            <p:nvPr/>
          </p:nvSpPr>
          <p:spPr bwMode="auto">
            <a:xfrm>
              <a:off x="-3" y="-3"/>
              <a:ext cx="2913" cy="3246"/>
            </a:xfrm>
            <a:prstGeom prst="rect">
              <a:avLst/>
            </a:prstGeom>
            <a:noFill/>
            <a:ln w="9525">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1200"/>
            </a:p>
          </p:txBody>
        </p:sp>
      </p:grpSp>
      <p:pic>
        <p:nvPicPr>
          <p:cNvPr id="93" name="Picture 4"/>
          <p:cNvPicPr>
            <a:picLocks noChangeAspect="1"/>
          </p:cNvPicPr>
          <p:nvPr/>
        </p:nvPicPr>
        <p:blipFill>
          <a:blip r:embed="rId2"/>
          <a:stretch>
            <a:fillRect/>
          </a:stretch>
        </p:blipFill>
        <p:spPr>
          <a:xfrm>
            <a:off x="6668718" y="1530698"/>
            <a:ext cx="2180305" cy="2528490"/>
          </a:xfrm>
          <a:prstGeom prst="rect">
            <a:avLst/>
          </a:prstGeom>
          <a:ln w="12700">
            <a:solidFill>
              <a:srgbClr val="FF0000"/>
            </a:solidFill>
          </a:ln>
        </p:spPr>
      </p:pic>
    </p:spTree>
    <p:extLst>
      <p:ext uri="{BB962C8B-B14F-4D97-AF65-F5344CB8AC3E}">
        <p14:creationId xmlns:p14="http://schemas.microsoft.com/office/powerpoint/2010/main" val="2600387654"/>
      </p:ext>
    </p:extLst>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0956" y="284315"/>
            <a:ext cx="6238775" cy="482203"/>
          </a:xfrm>
        </p:spPr>
        <p:txBody>
          <a:bodyPr/>
          <a:lstStyle/>
          <a:p>
            <a:r>
              <a:rPr lang="en-GB" dirty="0" err="1" smtClean="0"/>
              <a:t>Introducción</a:t>
            </a:r>
            <a:endParaRPr lang="en-GB" dirty="0"/>
          </a:p>
        </p:txBody>
      </p:sp>
      <p:sp>
        <p:nvSpPr>
          <p:cNvPr id="3" name="Content Placeholder 2"/>
          <p:cNvSpPr>
            <a:spLocks noGrp="1"/>
          </p:cNvSpPr>
          <p:nvPr>
            <p:ph idx="1"/>
          </p:nvPr>
        </p:nvSpPr>
        <p:spPr>
          <a:xfrm>
            <a:off x="491167" y="828807"/>
            <a:ext cx="5225223" cy="3764456"/>
          </a:xfrm>
        </p:spPr>
        <p:txBody>
          <a:bodyPr/>
          <a:lstStyle/>
          <a:p>
            <a:r>
              <a:rPr lang="en-US" altLang="sv-SE" dirty="0"/>
              <a:t>Con las </a:t>
            </a:r>
            <a:r>
              <a:rPr lang="en-US" altLang="sv-SE" dirty="0" err="1"/>
              <a:t>mediciones</a:t>
            </a:r>
            <a:r>
              <a:rPr lang="en-US" altLang="sv-SE" dirty="0"/>
              <a:t> </a:t>
            </a:r>
            <a:r>
              <a:rPr lang="en-US" altLang="sv-SE" dirty="0" err="1"/>
              <a:t>tradicionales</a:t>
            </a:r>
            <a:r>
              <a:rPr lang="en-US" altLang="sv-SE" dirty="0"/>
              <a:t> de </a:t>
            </a:r>
            <a:r>
              <a:rPr lang="en-US" altLang="sv-SE" dirty="0" err="1"/>
              <a:t>interruptores</a:t>
            </a:r>
            <a:r>
              <a:rPr lang="en-US" altLang="sv-SE" dirty="0"/>
              <a:t> (SF6) no se </a:t>
            </a:r>
            <a:r>
              <a:rPr lang="en-US" altLang="sv-SE" dirty="0" err="1"/>
              <a:t>puede</a:t>
            </a:r>
            <a:r>
              <a:rPr lang="en-US" altLang="sv-SE" dirty="0"/>
              <a:t> </a:t>
            </a:r>
            <a:r>
              <a:rPr lang="en-US" altLang="sv-SE" dirty="0" err="1"/>
              <a:t>discriminar</a:t>
            </a:r>
            <a:r>
              <a:rPr lang="en-US" altLang="sv-SE" dirty="0"/>
              <a:t> el </a:t>
            </a:r>
            <a:r>
              <a:rPr lang="en-US" altLang="sv-SE" dirty="0" err="1"/>
              <a:t>estado</a:t>
            </a:r>
            <a:r>
              <a:rPr lang="en-US" altLang="sv-SE" dirty="0"/>
              <a:t> de los </a:t>
            </a:r>
            <a:r>
              <a:rPr lang="en-US" altLang="sv-SE" dirty="0" err="1"/>
              <a:t>contactos</a:t>
            </a:r>
            <a:endParaRPr lang="en-US" altLang="sv-SE" dirty="0"/>
          </a:p>
          <a:p>
            <a:r>
              <a:rPr lang="en-US" altLang="sv-SE" dirty="0" err="1"/>
              <a:t>Problema</a:t>
            </a:r>
            <a:endParaRPr lang="en-US" altLang="sv-SE" dirty="0"/>
          </a:p>
          <a:p>
            <a:pPr lvl="1"/>
            <a:r>
              <a:rPr lang="en-US" altLang="sv-SE" sz="1600" dirty="0"/>
              <a:t>No se </a:t>
            </a:r>
            <a:r>
              <a:rPr lang="en-US" altLang="sv-SE" sz="1600" dirty="0" err="1"/>
              <a:t>diferencian</a:t>
            </a:r>
            <a:r>
              <a:rPr lang="en-US" altLang="sv-SE" sz="1600" dirty="0"/>
              <a:t> los </a:t>
            </a:r>
            <a:r>
              <a:rPr lang="en-US" altLang="sv-SE" sz="1600" dirty="0" err="1"/>
              <a:t>contactos</a:t>
            </a:r>
            <a:r>
              <a:rPr lang="en-US" altLang="sv-SE" sz="1600" dirty="0"/>
              <a:t> de </a:t>
            </a:r>
            <a:r>
              <a:rPr lang="en-US" altLang="sv-SE" sz="1600" dirty="0" err="1"/>
              <a:t>arco</a:t>
            </a:r>
            <a:r>
              <a:rPr lang="en-US" altLang="sv-SE" sz="1600" dirty="0"/>
              <a:t> y </a:t>
            </a:r>
            <a:r>
              <a:rPr lang="en-US" altLang="sv-SE" sz="1600" dirty="0" err="1"/>
              <a:t>contactos</a:t>
            </a:r>
            <a:r>
              <a:rPr lang="en-US" altLang="sv-SE" sz="1600" dirty="0"/>
              <a:t> </a:t>
            </a:r>
            <a:r>
              <a:rPr lang="en-US" altLang="sv-SE" sz="1600" dirty="0" err="1"/>
              <a:t>principales</a:t>
            </a:r>
            <a:endParaRPr lang="en-US" altLang="sv-SE" sz="1600" dirty="0"/>
          </a:p>
          <a:p>
            <a:pPr lvl="1"/>
            <a:r>
              <a:rPr lang="en-US" altLang="sv-SE" sz="1600" dirty="0"/>
              <a:t>No hay </a:t>
            </a:r>
            <a:r>
              <a:rPr lang="en-US" altLang="sv-SE" sz="1600" dirty="0" err="1"/>
              <a:t>información</a:t>
            </a:r>
            <a:r>
              <a:rPr lang="en-US" altLang="sv-SE" sz="1600" dirty="0"/>
              <a:t> </a:t>
            </a:r>
            <a:r>
              <a:rPr lang="en-US" altLang="sv-SE" sz="1600" dirty="0" err="1"/>
              <a:t>sobre</a:t>
            </a:r>
            <a:r>
              <a:rPr lang="en-US" altLang="sv-SE" sz="1600" dirty="0"/>
              <a:t> la </a:t>
            </a:r>
            <a:r>
              <a:rPr lang="en-US" altLang="sv-SE" sz="1600" dirty="0" err="1"/>
              <a:t>longitud</a:t>
            </a:r>
            <a:r>
              <a:rPr lang="en-US" altLang="sv-SE" sz="1600" dirty="0"/>
              <a:t> de los </a:t>
            </a:r>
            <a:r>
              <a:rPr lang="en-US" altLang="sv-SE" sz="1600" dirty="0" err="1"/>
              <a:t>contactos</a:t>
            </a:r>
            <a:r>
              <a:rPr lang="en-US" altLang="sv-SE" sz="1600" dirty="0"/>
              <a:t> de </a:t>
            </a:r>
            <a:r>
              <a:rPr lang="en-US" altLang="sv-SE" sz="1600" dirty="0" err="1"/>
              <a:t>arco</a:t>
            </a:r>
            <a:endParaRPr lang="en-US" altLang="sv-SE" sz="1600" dirty="0"/>
          </a:p>
          <a:p>
            <a:pPr lvl="1"/>
            <a:r>
              <a:rPr lang="en-US" altLang="sv-SE" sz="1600" dirty="0"/>
              <a:t>Para </a:t>
            </a:r>
            <a:r>
              <a:rPr lang="en-US" altLang="sv-SE" sz="1600" dirty="0" err="1"/>
              <a:t>determinar</a:t>
            </a:r>
            <a:r>
              <a:rPr lang="en-US" altLang="sv-SE" sz="1600" dirty="0"/>
              <a:t> la </a:t>
            </a:r>
            <a:r>
              <a:rPr lang="en-US" altLang="sv-SE" sz="1600" dirty="0" err="1"/>
              <a:t>condición</a:t>
            </a:r>
            <a:r>
              <a:rPr lang="en-US" altLang="sv-SE" sz="1600" dirty="0"/>
              <a:t> tanto de los </a:t>
            </a:r>
            <a:r>
              <a:rPr lang="en-US" altLang="sv-SE" sz="1600" dirty="0" err="1"/>
              <a:t>contactos</a:t>
            </a:r>
            <a:r>
              <a:rPr lang="en-US" altLang="sv-SE" sz="1600" dirty="0"/>
              <a:t> de </a:t>
            </a:r>
            <a:r>
              <a:rPr lang="en-US" altLang="sv-SE" sz="1600" dirty="0" err="1"/>
              <a:t>arco</a:t>
            </a:r>
            <a:r>
              <a:rPr lang="en-US" altLang="sv-SE" sz="1600" dirty="0"/>
              <a:t> </a:t>
            </a:r>
            <a:r>
              <a:rPr lang="en-US" altLang="sv-SE" sz="1600" dirty="0" err="1"/>
              <a:t>como</a:t>
            </a:r>
            <a:r>
              <a:rPr lang="en-US" altLang="sv-SE" sz="1600" dirty="0"/>
              <a:t> de los </a:t>
            </a:r>
            <a:r>
              <a:rPr lang="en-US" altLang="sv-SE" sz="1600" dirty="0" err="1"/>
              <a:t>principales</a:t>
            </a:r>
            <a:r>
              <a:rPr lang="en-US" altLang="sv-SE" sz="1600" dirty="0"/>
              <a:t>, se require de una </a:t>
            </a:r>
            <a:r>
              <a:rPr lang="en-US" altLang="sv-SE" sz="1600" dirty="0" err="1"/>
              <a:t>inspección</a:t>
            </a:r>
            <a:r>
              <a:rPr lang="en-US" altLang="sv-SE" sz="1600" dirty="0"/>
              <a:t> </a:t>
            </a:r>
            <a:r>
              <a:rPr lang="en-US" altLang="sv-SE" sz="1600" dirty="0" err="1"/>
              <a:t>interna</a:t>
            </a:r>
            <a:r>
              <a:rPr lang="en-US" altLang="sv-SE" sz="1600" dirty="0"/>
              <a:t> (</a:t>
            </a:r>
            <a:r>
              <a:rPr lang="en-US" altLang="sv-SE" sz="1600" dirty="0" err="1"/>
              <a:t>consumo</a:t>
            </a:r>
            <a:r>
              <a:rPr lang="en-US" altLang="sv-SE" sz="1600" dirty="0"/>
              <a:t> de </a:t>
            </a:r>
            <a:r>
              <a:rPr lang="en-US" altLang="sv-SE" sz="1600" dirty="0" err="1"/>
              <a:t>tiempo</a:t>
            </a:r>
            <a:r>
              <a:rPr lang="en-US" altLang="sv-SE" sz="1600" dirty="0"/>
              <a:t> y </a:t>
            </a:r>
            <a:r>
              <a:rPr lang="en-US" altLang="sv-SE" sz="1600" dirty="0" err="1"/>
              <a:t>dinero</a:t>
            </a:r>
            <a:r>
              <a:rPr lang="en-US" altLang="sv-SE" sz="1600" dirty="0"/>
              <a:t>)</a:t>
            </a:r>
          </a:p>
          <a:p>
            <a:r>
              <a:rPr lang="en-GB" dirty="0" err="1"/>
              <a:t>Solución</a:t>
            </a:r>
            <a:r>
              <a:rPr lang="en-GB" dirty="0"/>
              <a:t>: </a:t>
            </a:r>
            <a:r>
              <a:rPr lang="en-GB" dirty="0" err="1"/>
              <a:t>Prueba</a:t>
            </a:r>
            <a:r>
              <a:rPr lang="en-GB" dirty="0"/>
              <a:t> de DRM </a:t>
            </a:r>
          </a:p>
          <a:p>
            <a:pPr marL="0" indent="0">
              <a:buNone/>
            </a:pPr>
            <a:endParaRPr lang="en-GB" dirty="0"/>
          </a:p>
          <a:p>
            <a:endParaRPr lang="en-GB" dirty="0"/>
          </a:p>
        </p:txBody>
      </p:sp>
      <p:pic>
        <p:nvPicPr>
          <p:cNvPr id="4" name="Shape 64">
            <a:extLst>
              <a:ext uri="{FF2B5EF4-FFF2-40B4-BE49-F238E27FC236}">
                <a16:creationId xmlns:a16="http://schemas.microsoft.com/office/drawing/2014/main" id="{1E53BB46-4E7C-46B7-A260-E3F6918F66D0}"/>
              </a:ext>
            </a:extLst>
          </p:cNvPr>
          <p:cNvPicPr preferRelativeResize="0"/>
          <p:nvPr/>
        </p:nvPicPr>
        <p:blipFill rotWithShape="1">
          <a:blip r:embed="rId2">
            <a:alphaModFix/>
          </a:blip>
          <a:srcRect/>
          <a:stretch/>
        </p:blipFill>
        <p:spPr>
          <a:xfrm>
            <a:off x="5847907" y="1119878"/>
            <a:ext cx="2951824" cy="3227785"/>
          </a:xfrm>
          <a:prstGeom prst="rect">
            <a:avLst/>
          </a:prstGeom>
          <a:noFill/>
          <a:ln w="25400">
            <a:solidFill>
              <a:schemeClr val="accent1"/>
            </a:solidFill>
          </a:ln>
        </p:spPr>
      </p:pic>
    </p:spTree>
    <p:extLst>
      <p:ext uri="{BB962C8B-B14F-4D97-AF65-F5344CB8AC3E}">
        <p14:creationId xmlns:p14="http://schemas.microsoft.com/office/powerpoint/2010/main" val="661216927"/>
      </p:ext>
    </p:extLst>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0956" y="284315"/>
            <a:ext cx="6238775" cy="482203"/>
          </a:xfrm>
        </p:spPr>
        <p:txBody>
          <a:bodyPr/>
          <a:lstStyle/>
          <a:p>
            <a:r>
              <a:rPr lang="en-GB" dirty="0" err="1" smtClean="0"/>
              <a:t>Introducción</a:t>
            </a:r>
            <a:endParaRPr lang="en-GB" dirty="0"/>
          </a:p>
        </p:txBody>
      </p:sp>
      <p:sp>
        <p:nvSpPr>
          <p:cNvPr id="7" name="Content Placeholder 2">
            <a:extLst>
              <a:ext uri="{FF2B5EF4-FFF2-40B4-BE49-F238E27FC236}">
                <a16:creationId xmlns:a16="http://schemas.microsoft.com/office/drawing/2014/main" id="{419F9372-B182-41BA-8FCF-221A9DEA0CE8}"/>
              </a:ext>
            </a:extLst>
          </p:cNvPr>
          <p:cNvSpPr>
            <a:spLocks noGrp="1"/>
          </p:cNvSpPr>
          <p:nvPr>
            <p:ph idx="1"/>
          </p:nvPr>
        </p:nvSpPr>
        <p:spPr>
          <a:xfrm>
            <a:off x="927100" y="1211581"/>
            <a:ext cx="7327900" cy="3227785"/>
          </a:xfrm>
        </p:spPr>
        <p:txBody>
          <a:bodyPr/>
          <a:lstStyle/>
          <a:p>
            <a:r>
              <a:rPr lang="en-GB" dirty="0"/>
              <a:t>Finales de los 80’s: Se </a:t>
            </a:r>
            <a:r>
              <a:rPr lang="en-GB" dirty="0" err="1"/>
              <a:t>escriben</a:t>
            </a:r>
            <a:r>
              <a:rPr lang="en-GB" dirty="0"/>
              <a:t> </a:t>
            </a:r>
            <a:r>
              <a:rPr lang="en-GB" dirty="0" err="1"/>
              <a:t>documentos</a:t>
            </a:r>
            <a:r>
              <a:rPr lang="en-GB" dirty="0"/>
              <a:t> </a:t>
            </a:r>
            <a:r>
              <a:rPr lang="en-GB" dirty="0" err="1"/>
              <a:t>técnicos</a:t>
            </a:r>
            <a:endParaRPr lang="en-GB" dirty="0"/>
          </a:p>
          <a:p>
            <a:r>
              <a:rPr lang="en-GB" dirty="0"/>
              <a:t>1992: </a:t>
            </a:r>
            <a:r>
              <a:rPr lang="en-GB" dirty="0" err="1"/>
              <a:t>Cooperación</a:t>
            </a:r>
            <a:r>
              <a:rPr lang="en-GB" dirty="0"/>
              <a:t> con ABB (</a:t>
            </a:r>
            <a:r>
              <a:rPr lang="en-GB" dirty="0" err="1"/>
              <a:t>Ludvika</a:t>
            </a:r>
            <a:r>
              <a:rPr lang="en-GB" dirty="0"/>
              <a:t>)</a:t>
            </a:r>
            <a:endParaRPr lang="en-US" altLang="sv-SE" dirty="0"/>
          </a:p>
          <a:p>
            <a:pPr lvl="1"/>
            <a:r>
              <a:rPr lang="en-US" altLang="sv-SE" sz="1600" dirty="0" err="1"/>
              <a:t>Pruebas</a:t>
            </a:r>
            <a:r>
              <a:rPr lang="en-US" altLang="sv-SE" sz="1600" dirty="0"/>
              <a:t> </a:t>
            </a:r>
            <a:r>
              <a:rPr lang="en-US" altLang="sv-SE" sz="1600" dirty="0" err="1"/>
              <a:t>extensas</a:t>
            </a:r>
            <a:r>
              <a:rPr lang="en-US" altLang="sv-SE" sz="1600" dirty="0"/>
              <a:t> </a:t>
            </a:r>
            <a:r>
              <a:rPr lang="en-US" altLang="sv-SE" sz="1600" dirty="0" err="1"/>
              <a:t>en</a:t>
            </a:r>
            <a:r>
              <a:rPr lang="en-US" altLang="sv-SE" sz="1600" dirty="0"/>
              <a:t> </a:t>
            </a:r>
            <a:r>
              <a:rPr lang="en-US" altLang="sv-SE" sz="1600" dirty="0" err="1"/>
              <a:t>interruptor</a:t>
            </a:r>
            <a:r>
              <a:rPr lang="en-US" altLang="sv-SE" sz="1600" dirty="0"/>
              <a:t> </a:t>
            </a:r>
            <a:r>
              <a:rPr lang="en-US" altLang="sv-SE" sz="1600" dirty="0" err="1"/>
              <a:t>tipo</a:t>
            </a:r>
            <a:r>
              <a:rPr lang="en-US" altLang="sv-SE" sz="1600" dirty="0"/>
              <a:t> ABB (LTB), para </a:t>
            </a:r>
            <a:r>
              <a:rPr lang="en-US" altLang="sv-SE" sz="1600" dirty="0" err="1"/>
              <a:t>determinar</a:t>
            </a:r>
            <a:r>
              <a:rPr lang="en-US" altLang="sv-SE" sz="1600" dirty="0"/>
              <a:t> </a:t>
            </a:r>
            <a:r>
              <a:rPr lang="en-US" altLang="sv-SE" sz="1600" dirty="0" err="1"/>
              <a:t>desgaste</a:t>
            </a:r>
            <a:r>
              <a:rPr lang="en-US" altLang="sv-SE" sz="1600" dirty="0"/>
              <a:t> de los </a:t>
            </a:r>
            <a:r>
              <a:rPr lang="en-US" altLang="sv-SE" sz="1600" dirty="0" err="1"/>
              <a:t>contactos</a:t>
            </a:r>
            <a:r>
              <a:rPr lang="en-US" altLang="sv-SE" sz="1600" dirty="0"/>
              <a:t> de </a:t>
            </a:r>
            <a:r>
              <a:rPr lang="en-US" altLang="sv-SE" sz="1600" dirty="0" err="1"/>
              <a:t>arco</a:t>
            </a:r>
            <a:endParaRPr lang="en-US" altLang="sv-SE" sz="1600" dirty="0"/>
          </a:p>
          <a:p>
            <a:pPr lvl="1"/>
            <a:r>
              <a:rPr lang="en-US" altLang="sv-SE" sz="1600" dirty="0"/>
              <a:t>Antes y </a:t>
            </a:r>
            <a:r>
              <a:rPr lang="en-US" altLang="sv-SE" sz="1600" dirty="0" err="1"/>
              <a:t>después</a:t>
            </a:r>
            <a:r>
              <a:rPr lang="en-US" altLang="sv-SE" sz="1600" dirty="0"/>
              <a:t> de las </a:t>
            </a:r>
            <a:r>
              <a:rPr lang="en-US" altLang="sv-SE" sz="1600" dirty="0" err="1"/>
              <a:t>pruebas</a:t>
            </a:r>
            <a:r>
              <a:rPr lang="en-US" altLang="sv-SE" sz="1600" dirty="0"/>
              <a:t> de </a:t>
            </a:r>
            <a:r>
              <a:rPr lang="en-US" altLang="sv-SE" sz="1600" dirty="0" err="1"/>
              <a:t>corriente</a:t>
            </a:r>
            <a:r>
              <a:rPr lang="en-US" altLang="sv-SE" sz="1600" dirty="0"/>
              <a:t> de </a:t>
            </a:r>
            <a:r>
              <a:rPr lang="en-US" altLang="sv-SE" sz="1600" dirty="0" err="1"/>
              <a:t>cortocircuito</a:t>
            </a:r>
            <a:endParaRPr lang="en-US" altLang="sv-SE" sz="1600" dirty="0"/>
          </a:p>
          <a:p>
            <a:pPr lvl="1"/>
            <a:r>
              <a:rPr lang="en-US" altLang="sv-SE" sz="1600" dirty="0"/>
              <a:t>Durante 5000 </a:t>
            </a:r>
            <a:r>
              <a:rPr lang="en-US" altLang="sv-SE" sz="1600" dirty="0" err="1"/>
              <a:t>operaciones</a:t>
            </a:r>
            <a:endParaRPr lang="en-US" altLang="sv-SE" sz="1600" dirty="0"/>
          </a:p>
          <a:p>
            <a:r>
              <a:rPr lang="en-GB" dirty="0"/>
              <a:t>1993: Se </a:t>
            </a:r>
            <a:r>
              <a:rPr lang="en-GB" dirty="0" err="1"/>
              <a:t>desarrolló</a:t>
            </a:r>
            <a:r>
              <a:rPr lang="en-GB" dirty="0"/>
              <a:t> el </a:t>
            </a:r>
            <a:r>
              <a:rPr lang="en-GB" dirty="0" err="1"/>
              <a:t>método</a:t>
            </a:r>
            <a:r>
              <a:rPr lang="en-GB" dirty="0"/>
              <a:t> DRM a </a:t>
            </a:r>
            <a:r>
              <a:rPr lang="en-GB" dirty="0" err="1"/>
              <a:t>través</a:t>
            </a:r>
            <a:r>
              <a:rPr lang="en-GB" dirty="0"/>
              <a:t> de DRM10/DRM1000 y CABA DOs</a:t>
            </a:r>
          </a:p>
          <a:p>
            <a:r>
              <a:rPr lang="en-GB" dirty="0"/>
              <a:t>2006: DRM TM1800</a:t>
            </a:r>
          </a:p>
          <a:p>
            <a:r>
              <a:rPr lang="en-GB" dirty="0"/>
              <a:t>2009: SDR201/202</a:t>
            </a:r>
          </a:p>
          <a:p>
            <a:endParaRPr lang="en-GB" dirty="0"/>
          </a:p>
          <a:p>
            <a:endParaRPr lang="en-GB" dirty="0"/>
          </a:p>
          <a:p>
            <a:endParaRPr lang="en-GB" dirty="0"/>
          </a:p>
        </p:txBody>
      </p:sp>
    </p:spTree>
    <p:extLst>
      <p:ext uri="{BB962C8B-B14F-4D97-AF65-F5344CB8AC3E}">
        <p14:creationId xmlns:p14="http://schemas.microsoft.com/office/powerpoint/2010/main" val="1098856019"/>
      </p:ext>
    </p:extLst>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5" name="Shape 85"/>
          <p:cNvPicPr preferRelativeResize="0"/>
          <p:nvPr/>
        </p:nvPicPr>
        <p:blipFill>
          <a:blip r:embed="rId3">
            <a:alphaModFix/>
          </a:blip>
          <a:stretch>
            <a:fillRect/>
          </a:stretch>
        </p:blipFill>
        <p:spPr>
          <a:xfrm>
            <a:off x="1517656" y="2385384"/>
            <a:ext cx="2836069" cy="2071688"/>
          </a:xfrm>
          <a:prstGeom prst="rect">
            <a:avLst/>
          </a:prstGeom>
          <a:noFill/>
          <a:ln w="25400">
            <a:solidFill>
              <a:schemeClr val="accent1"/>
            </a:solidFill>
          </a:ln>
        </p:spPr>
      </p:pic>
      <p:pic>
        <p:nvPicPr>
          <p:cNvPr id="86" name="Shape 86"/>
          <p:cNvPicPr preferRelativeResize="0"/>
          <p:nvPr/>
        </p:nvPicPr>
        <p:blipFill>
          <a:blip r:embed="rId4">
            <a:alphaModFix/>
          </a:blip>
          <a:stretch>
            <a:fillRect/>
          </a:stretch>
        </p:blipFill>
        <p:spPr>
          <a:xfrm>
            <a:off x="4753931" y="2385384"/>
            <a:ext cx="2986088" cy="2071688"/>
          </a:xfrm>
          <a:prstGeom prst="rect">
            <a:avLst/>
          </a:prstGeom>
          <a:noFill/>
          <a:ln w="25400">
            <a:solidFill>
              <a:schemeClr val="accent1"/>
            </a:solidFill>
          </a:ln>
        </p:spPr>
      </p:pic>
      <p:sp>
        <p:nvSpPr>
          <p:cNvPr id="87" name="Shape 87"/>
          <p:cNvSpPr txBox="1"/>
          <p:nvPr/>
        </p:nvSpPr>
        <p:spPr>
          <a:xfrm>
            <a:off x="1546069" y="1341187"/>
            <a:ext cx="2103300" cy="728775"/>
          </a:xfrm>
          <a:prstGeom prst="rect">
            <a:avLst/>
          </a:prstGeom>
          <a:noFill/>
          <a:ln>
            <a:noFill/>
          </a:ln>
        </p:spPr>
        <p:txBody>
          <a:bodyPr lIns="68569" tIns="68569" rIns="68569" bIns="68569" anchor="t" anchorCtr="0">
            <a:noAutofit/>
          </a:bodyPr>
          <a:lstStyle/>
          <a:p>
            <a:pPr algn="ctr"/>
            <a:r>
              <a:rPr lang="en-US" sz="1600" dirty="0"/>
              <a:t>DRM 1000</a:t>
            </a:r>
          </a:p>
          <a:p>
            <a:pPr algn="ctr"/>
            <a:r>
              <a:rPr lang="en-US" sz="1600" dirty="0"/>
              <a:t>32 kg  (70.5 </a:t>
            </a:r>
            <a:r>
              <a:rPr lang="en-US" sz="1600" dirty="0" err="1"/>
              <a:t>lbs</a:t>
            </a:r>
            <a:r>
              <a:rPr lang="en-US" sz="1600" dirty="0"/>
              <a:t>)</a:t>
            </a:r>
          </a:p>
        </p:txBody>
      </p:sp>
      <p:sp>
        <p:nvSpPr>
          <p:cNvPr id="88" name="Shape 88"/>
          <p:cNvSpPr txBox="1"/>
          <p:nvPr/>
        </p:nvSpPr>
        <p:spPr>
          <a:xfrm>
            <a:off x="5195325" y="1340681"/>
            <a:ext cx="2103300" cy="728775"/>
          </a:xfrm>
          <a:prstGeom prst="rect">
            <a:avLst/>
          </a:prstGeom>
          <a:noFill/>
          <a:ln>
            <a:noFill/>
          </a:ln>
        </p:spPr>
        <p:txBody>
          <a:bodyPr lIns="68569" tIns="68569" rIns="68569" bIns="68569" anchor="t" anchorCtr="0">
            <a:noAutofit/>
          </a:bodyPr>
          <a:lstStyle/>
          <a:p>
            <a:pPr algn="ctr"/>
            <a:r>
              <a:rPr lang="en-US" sz="1600" dirty="0"/>
              <a:t>DRM 1800</a:t>
            </a:r>
          </a:p>
          <a:p>
            <a:pPr algn="ctr"/>
            <a:r>
              <a:rPr lang="en-US" sz="1600" dirty="0"/>
              <a:t>12 kg  (26.5 </a:t>
            </a:r>
            <a:r>
              <a:rPr lang="en-US" sz="1600" dirty="0" err="1"/>
              <a:t>lbs</a:t>
            </a:r>
            <a:r>
              <a:rPr lang="en-US" sz="1600" dirty="0"/>
              <a:t>)</a:t>
            </a:r>
          </a:p>
        </p:txBody>
      </p:sp>
      <p:sp>
        <p:nvSpPr>
          <p:cNvPr id="7" name="Content Placeholder 2">
            <a:extLst>
              <a:ext uri="{FF2B5EF4-FFF2-40B4-BE49-F238E27FC236}">
                <a16:creationId xmlns:a16="http://schemas.microsoft.com/office/drawing/2014/main" id="{CE85ABCF-37D4-40D0-A7DF-17AE4C73DA88}"/>
              </a:ext>
            </a:extLst>
          </p:cNvPr>
          <p:cNvSpPr txBox="1">
            <a:spLocks/>
          </p:cNvSpPr>
          <p:nvPr/>
        </p:nvSpPr>
        <p:spPr>
          <a:xfrm>
            <a:off x="650650" y="924499"/>
            <a:ext cx="3336556" cy="570794"/>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a:t>Desarrollo</a:t>
            </a:r>
            <a:r>
              <a:rPr lang="en-GB" kern="0" dirty="0"/>
              <a:t> del </a:t>
            </a:r>
            <a:r>
              <a:rPr lang="en-GB" kern="0" dirty="0" err="1"/>
              <a:t>producto</a:t>
            </a:r>
            <a:endParaRPr lang="en-GB" kern="0" dirty="0"/>
          </a:p>
        </p:txBody>
      </p:sp>
      <p:sp>
        <p:nvSpPr>
          <p:cNvPr id="10" name="Title 1">
            <a:extLst>
              <a:ext uri="{FF2B5EF4-FFF2-40B4-BE49-F238E27FC236}">
                <a16:creationId xmlns:a16="http://schemas.microsoft.com/office/drawing/2014/main" id="{C3BBE79B-1961-4D12-891B-CEA086B5A5F1}"/>
              </a:ext>
            </a:extLst>
          </p:cNvPr>
          <p:cNvSpPr>
            <a:spLocks noGrp="1"/>
          </p:cNvSpPr>
          <p:nvPr>
            <p:ph type="title"/>
          </p:nvPr>
        </p:nvSpPr>
        <p:spPr>
          <a:xfrm>
            <a:off x="2560956" y="284315"/>
            <a:ext cx="6238775" cy="482203"/>
          </a:xfrm>
        </p:spPr>
        <p:txBody>
          <a:bodyPr/>
          <a:lstStyle/>
          <a:p>
            <a:r>
              <a:rPr lang="en-GB" dirty="0" err="1" smtClean="0"/>
              <a:t>Introducción</a:t>
            </a:r>
            <a:endParaRPr lang="en-GB" dirty="0"/>
          </a:p>
        </p:txBody>
      </p:sp>
    </p:spTree>
    <p:extLst>
      <p:ext uri="{BB962C8B-B14F-4D97-AF65-F5344CB8AC3E}">
        <p14:creationId xmlns:p14="http://schemas.microsoft.com/office/powerpoint/2010/main" val="758939960"/>
      </p:ext>
    </p:extLst>
  </p:cSld>
  <p:clrMapOvr>
    <a:masterClrMapping/>
  </p:clrMapOvr>
  <p:transition spd="slow">
    <p:cu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7" name="Content Placeholder 2">
            <a:extLst>
              <a:ext uri="{FF2B5EF4-FFF2-40B4-BE49-F238E27FC236}">
                <a16:creationId xmlns:a16="http://schemas.microsoft.com/office/drawing/2014/main" id="{CE85ABCF-37D4-40D0-A7DF-17AE4C73DA88}"/>
              </a:ext>
            </a:extLst>
          </p:cNvPr>
          <p:cNvSpPr txBox="1">
            <a:spLocks/>
          </p:cNvSpPr>
          <p:nvPr/>
        </p:nvSpPr>
        <p:spPr>
          <a:xfrm>
            <a:off x="650650" y="924499"/>
            <a:ext cx="3336556" cy="570794"/>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a:t>Desarrollo</a:t>
            </a:r>
            <a:r>
              <a:rPr lang="en-GB" kern="0" dirty="0"/>
              <a:t> del </a:t>
            </a:r>
            <a:r>
              <a:rPr lang="en-GB" kern="0" dirty="0" err="1"/>
              <a:t>producto</a:t>
            </a:r>
            <a:endParaRPr lang="en-GB" kern="0" dirty="0"/>
          </a:p>
        </p:txBody>
      </p:sp>
      <p:pic>
        <p:nvPicPr>
          <p:cNvPr id="8" name="Shape 95">
            <a:extLst>
              <a:ext uri="{FF2B5EF4-FFF2-40B4-BE49-F238E27FC236}">
                <a16:creationId xmlns:a16="http://schemas.microsoft.com/office/drawing/2014/main" id="{19E95894-E16F-4C36-8A07-B3BDDAFD2FAE}"/>
              </a:ext>
            </a:extLst>
          </p:cNvPr>
          <p:cNvPicPr preferRelativeResize="0"/>
          <p:nvPr/>
        </p:nvPicPr>
        <p:blipFill rotWithShape="1">
          <a:blip r:embed="rId3">
            <a:alphaModFix/>
          </a:blip>
          <a:srcRect t="5633" b="2460"/>
          <a:stretch/>
        </p:blipFill>
        <p:spPr>
          <a:xfrm>
            <a:off x="906804" y="2210602"/>
            <a:ext cx="3971925" cy="2601280"/>
          </a:xfrm>
          <a:prstGeom prst="rect">
            <a:avLst/>
          </a:prstGeom>
          <a:noFill/>
          <a:ln>
            <a:noFill/>
          </a:ln>
        </p:spPr>
      </p:pic>
      <p:pic>
        <p:nvPicPr>
          <p:cNvPr id="9" name="Shape 96">
            <a:extLst>
              <a:ext uri="{FF2B5EF4-FFF2-40B4-BE49-F238E27FC236}">
                <a16:creationId xmlns:a16="http://schemas.microsoft.com/office/drawing/2014/main" id="{932B5956-C8D4-4F88-962E-F24C396C6EC1}"/>
              </a:ext>
            </a:extLst>
          </p:cNvPr>
          <p:cNvPicPr preferRelativeResize="0"/>
          <p:nvPr/>
        </p:nvPicPr>
        <p:blipFill>
          <a:blip r:embed="rId4">
            <a:alphaModFix/>
          </a:blip>
          <a:stretch>
            <a:fillRect/>
          </a:stretch>
        </p:blipFill>
        <p:spPr>
          <a:xfrm>
            <a:off x="4816537" y="1949150"/>
            <a:ext cx="2280517" cy="3239536"/>
          </a:xfrm>
          <a:prstGeom prst="rect">
            <a:avLst/>
          </a:prstGeom>
          <a:noFill/>
          <a:ln>
            <a:noFill/>
          </a:ln>
        </p:spPr>
      </p:pic>
      <p:sp>
        <p:nvSpPr>
          <p:cNvPr id="10" name="Shape 97">
            <a:extLst>
              <a:ext uri="{FF2B5EF4-FFF2-40B4-BE49-F238E27FC236}">
                <a16:creationId xmlns:a16="http://schemas.microsoft.com/office/drawing/2014/main" id="{44958B6E-7CD0-4BA9-8C68-EA602D16113B}"/>
              </a:ext>
            </a:extLst>
          </p:cNvPr>
          <p:cNvSpPr txBox="1"/>
          <p:nvPr/>
        </p:nvSpPr>
        <p:spPr>
          <a:xfrm>
            <a:off x="4963415" y="1599095"/>
            <a:ext cx="2103300" cy="732837"/>
          </a:xfrm>
          <a:prstGeom prst="rect">
            <a:avLst/>
          </a:prstGeom>
          <a:noFill/>
          <a:ln>
            <a:noFill/>
          </a:ln>
        </p:spPr>
        <p:txBody>
          <a:bodyPr lIns="68569" tIns="68569" rIns="68569" bIns="68569" anchor="t" anchorCtr="0">
            <a:noAutofit/>
          </a:bodyPr>
          <a:lstStyle/>
          <a:p>
            <a:pPr algn="ctr"/>
            <a:r>
              <a:rPr lang="en-US" sz="1600" dirty="0"/>
              <a:t>SDRM 202</a:t>
            </a:r>
          </a:p>
          <a:p>
            <a:pPr algn="ctr"/>
            <a:r>
              <a:rPr lang="en-US" sz="1600" dirty="0"/>
              <a:t>1.8 kg (4 </a:t>
            </a:r>
            <a:r>
              <a:rPr lang="en-US" sz="1600" dirty="0" err="1"/>
              <a:t>lbs</a:t>
            </a:r>
            <a:r>
              <a:rPr lang="en-US" sz="1600" dirty="0"/>
              <a:t>)</a:t>
            </a:r>
          </a:p>
        </p:txBody>
      </p:sp>
      <p:sp>
        <p:nvSpPr>
          <p:cNvPr id="11" name="Shape 98">
            <a:extLst>
              <a:ext uri="{FF2B5EF4-FFF2-40B4-BE49-F238E27FC236}">
                <a16:creationId xmlns:a16="http://schemas.microsoft.com/office/drawing/2014/main" id="{58CCC609-55C8-415B-8F35-4013D198374D}"/>
              </a:ext>
            </a:extLst>
          </p:cNvPr>
          <p:cNvSpPr txBox="1"/>
          <p:nvPr/>
        </p:nvSpPr>
        <p:spPr>
          <a:xfrm>
            <a:off x="2021493" y="1599090"/>
            <a:ext cx="2103300" cy="732837"/>
          </a:xfrm>
          <a:prstGeom prst="rect">
            <a:avLst/>
          </a:prstGeom>
          <a:noFill/>
          <a:ln>
            <a:noFill/>
          </a:ln>
        </p:spPr>
        <p:txBody>
          <a:bodyPr lIns="68569" tIns="68569" rIns="68569" bIns="68569" anchor="t" anchorCtr="0">
            <a:noAutofit/>
          </a:bodyPr>
          <a:lstStyle/>
          <a:p>
            <a:pPr algn="ctr"/>
            <a:r>
              <a:rPr lang="en-US" sz="1600" dirty="0"/>
              <a:t>DRM 1800</a:t>
            </a:r>
          </a:p>
          <a:p>
            <a:pPr algn="ctr"/>
            <a:r>
              <a:rPr lang="en-US" sz="1600" dirty="0"/>
              <a:t>6.8 kg (15 </a:t>
            </a:r>
            <a:r>
              <a:rPr lang="en-US" sz="1600" dirty="0" err="1"/>
              <a:t>lbs</a:t>
            </a:r>
            <a:r>
              <a:rPr lang="en-US" sz="1600" dirty="0"/>
              <a:t>)</a:t>
            </a:r>
          </a:p>
        </p:txBody>
      </p:sp>
      <p:sp>
        <p:nvSpPr>
          <p:cNvPr id="2" name="Rectángulo 1">
            <a:extLst>
              <a:ext uri="{FF2B5EF4-FFF2-40B4-BE49-F238E27FC236}">
                <a16:creationId xmlns:a16="http://schemas.microsoft.com/office/drawing/2014/main" id="{2567B75D-23A0-4C52-87C0-42C00950DABF}"/>
              </a:ext>
            </a:extLst>
          </p:cNvPr>
          <p:cNvSpPr/>
          <p:nvPr/>
        </p:nvSpPr>
        <p:spPr bwMode="auto">
          <a:xfrm>
            <a:off x="1222743" y="2331927"/>
            <a:ext cx="3551275" cy="2479955"/>
          </a:xfrm>
          <a:prstGeom prst="rect">
            <a:avLst/>
          </a:prstGeom>
          <a:noFill/>
          <a:ln w="25400" cap="flat" cmpd="sng" algn="ctr">
            <a:solidFill>
              <a:schemeClr val="accent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3" name="Rectángulo 2">
            <a:extLst>
              <a:ext uri="{FF2B5EF4-FFF2-40B4-BE49-F238E27FC236}">
                <a16:creationId xmlns:a16="http://schemas.microsoft.com/office/drawing/2014/main" id="{B681C508-4D0C-46A0-BF22-5516B99AAE7D}"/>
              </a:ext>
            </a:extLst>
          </p:cNvPr>
          <p:cNvSpPr/>
          <p:nvPr/>
        </p:nvSpPr>
        <p:spPr bwMode="auto">
          <a:xfrm>
            <a:off x="4960743" y="2331927"/>
            <a:ext cx="2146944" cy="2479955"/>
          </a:xfrm>
          <a:prstGeom prst="rect">
            <a:avLst/>
          </a:prstGeom>
          <a:noFill/>
          <a:ln w="25400" cap="flat" cmpd="sng" algn="ctr">
            <a:solidFill>
              <a:schemeClr val="accent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16" name="Title 1">
            <a:extLst>
              <a:ext uri="{FF2B5EF4-FFF2-40B4-BE49-F238E27FC236}">
                <a16:creationId xmlns:a16="http://schemas.microsoft.com/office/drawing/2014/main" id="{B3D229C6-5DE6-4810-9F5B-266C5EFEEBDA}"/>
              </a:ext>
            </a:extLst>
          </p:cNvPr>
          <p:cNvSpPr>
            <a:spLocks noGrp="1"/>
          </p:cNvSpPr>
          <p:nvPr>
            <p:ph type="title"/>
          </p:nvPr>
        </p:nvSpPr>
        <p:spPr>
          <a:xfrm>
            <a:off x="2560956" y="284315"/>
            <a:ext cx="6238775" cy="482203"/>
          </a:xfrm>
        </p:spPr>
        <p:txBody>
          <a:bodyPr/>
          <a:lstStyle/>
          <a:p>
            <a:r>
              <a:rPr lang="en-GB" dirty="0" err="1" smtClean="0"/>
              <a:t>Introducción</a:t>
            </a:r>
            <a:endParaRPr lang="en-GB" dirty="0"/>
          </a:p>
        </p:txBody>
      </p:sp>
    </p:spTree>
    <p:extLst>
      <p:ext uri="{BB962C8B-B14F-4D97-AF65-F5344CB8AC3E}">
        <p14:creationId xmlns:p14="http://schemas.microsoft.com/office/powerpoint/2010/main" val="2300188505"/>
      </p:ext>
    </p:extLst>
  </p:cSld>
  <p:clrMapOvr>
    <a:masterClrMapping/>
  </p:clrMapOvr>
  <p:transition spd="slow">
    <p:cu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4" name="Content Placeholder 2">
            <a:extLst>
              <a:ext uri="{FF2B5EF4-FFF2-40B4-BE49-F238E27FC236}">
                <a16:creationId xmlns:a16="http://schemas.microsoft.com/office/drawing/2014/main" id="{2B9B6F80-800B-44CB-9466-0E2E02599016}"/>
              </a:ext>
            </a:extLst>
          </p:cNvPr>
          <p:cNvSpPr txBox="1">
            <a:spLocks/>
          </p:cNvSpPr>
          <p:nvPr/>
        </p:nvSpPr>
        <p:spPr>
          <a:xfrm>
            <a:off x="618751" y="711849"/>
            <a:ext cx="3336556" cy="570794"/>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smtClean="0"/>
              <a:t>Diagramas</a:t>
            </a:r>
            <a:r>
              <a:rPr lang="en-GB" kern="0" dirty="0" smtClean="0"/>
              <a:t> </a:t>
            </a:r>
            <a:r>
              <a:rPr lang="en-GB" kern="0" dirty="0"/>
              <a:t>de </a:t>
            </a:r>
            <a:r>
              <a:rPr lang="en-GB" kern="0" dirty="0" err="1"/>
              <a:t>conexión</a:t>
            </a:r>
            <a:endParaRPr lang="en-GB" kern="0" dirty="0"/>
          </a:p>
        </p:txBody>
      </p:sp>
      <p:sp>
        <p:nvSpPr>
          <p:cNvPr id="7" name="Title 1">
            <a:extLst>
              <a:ext uri="{FF2B5EF4-FFF2-40B4-BE49-F238E27FC236}">
                <a16:creationId xmlns:a16="http://schemas.microsoft.com/office/drawing/2014/main" id="{B3D229C6-5DE6-4810-9F5B-266C5EFEEBDA}"/>
              </a:ext>
            </a:extLst>
          </p:cNvPr>
          <p:cNvSpPr>
            <a:spLocks noGrp="1"/>
          </p:cNvSpPr>
          <p:nvPr>
            <p:ph type="title"/>
          </p:nvPr>
        </p:nvSpPr>
        <p:spPr>
          <a:xfrm>
            <a:off x="2560956" y="284315"/>
            <a:ext cx="6238775" cy="482203"/>
          </a:xfrm>
        </p:spPr>
        <p:txBody>
          <a:bodyPr/>
          <a:lstStyle/>
          <a:p>
            <a:r>
              <a:rPr lang="en-GB" dirty="0" err="1" smtClean="0"/>
              <a:t>Introducción</a:t>
            </a:r>
            <a:endParaRPr lang="en-GB" dirty="0"/>
          </a:p>
        </p:txBody>
      </p:sp>
      <p:pic>
        <p:nvPicPr>
          <p:cNvPr id="2" name="Imagen 1"/>
          <p:cNvPicPr>
            <a:picLocks noChangeAspect="1"/>
          </p:cNvPicPr>
          <p:nvPr/>
        </p:nvPicPr>
        <p:blipFill>
          <a:blip r:embed="rId3"/>
          <a:stretch>
            <a:fillRect/>
          </a:stretch>
        </p:blipFill>
        <p:spPr>
          <a:xfrm>
            <a:off x="1064166" y="1576931"/>
            <a:ext cx="2919254" cy="3006129"/>
          </a:xfrm>
          <a:prstGeom prst="rect">
            <a:avLst/>
          </a:prstGeom>
          <a:ln w="3175">
            <a:solidFill>
              <a:schemeClr val="accent1">
                <a:lumMod val="60000"/>
                <a:lumOff val="40000"/>
              </a:schemeClr>
            </a:solidFill>
          </a:ln>
        </p:spPr>
      </p:pic>
      <p:pic>
        <p:nvPicPr>
          <p:cNvPr id="8" name="Imagen 7"/>
          <p:cNvPicPr>
            <a:picLocks noChangeAspect="1"/>
          </p:cNvPicPr>
          <p:nvPr/>
        </p:nvPicPr>
        <p:blipFill>
          <a:blip r:embed="rId4"/>
          <a:stretch>
            <a:fillRect/>
          </a:stretch>
        </p:blipFill>
        <p:spPr>
          <a:xfrm>
            <a:off x="4554900" y="1282642"/>
            <a:ext cx="3123963" cy="3527295"/>
          </a:xfrm>
          <a:prstGeom prst="rect">
            <a:avLst/>
          </a:prstGeom>
        </p:spPr>
      </p:pic>
    </p:spTree>
    <p:extLst>
      <p:ext uri="{BB962C8B-B14F-4D97-AF65-F5344CB8AC3E}">
        <p14:creationId xmlns:p14="http://schemas.microsoft.com/office/powerpoint/2010/main" val="2437554488"/>
      </p:ext>
    </p:extLst>
  </p:cSld>
  <p:clrMapOvr>
    <a:masterClrMapping/>
  </p:clrMapOvr>
  <p:transition spd="slow">
    <p:cu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4" name="Content Placeholder 2">
            <a:extLst>
              <a:ext uri="{FF2B5EF4-FFF2-40B4-BE49-F238E27FC236}">
                <a16:creationId xmlns:a16="http://schemas.microsoft.com/office/drawing/2014/main" id="{2B9B6F80-800B-44CB-9466-0E2E02599016}"/>
              </a:ext>
            </a:extLst>
          </p:cNvPr>
          <p:cNvSpPr txBox="1">
            <a:spLocks/>
          </p:cNvSpPr>
          <p:nvPr/>
        </p:nvSpPr>
        <p:spPr>
          <a:xfrm>
            <a:off x="618751" y="711849"/>
            <a:ext cx="3336556" cy="570794"/>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a:t>Diagrama</a:t>
            </a:r>
            <a:r>
              <a:rPr lang="en-GB" kern="0" dirty="0"/>
              <a:t> de </a:t>
            </a:r>
            <a:r>
              <a:rPr lang="en-GB" kern="0" dirty="0" err="1"/>
              <a:t>conexión</a:t>
            </a:r>
            <a:endParaRPr lang="en-GB" kern="0" dirty="0"/>
          </a:p>
        </p:txBody>
      </p:sp>
      <p:sp>
        <p:nvSpPr>
          <p:cNvPr id="7" name="Title 1">
            <a:extLst>
              <a:ext uri="{FF2B5EF4-FFF2-40B4-BE49-F238E27FC236}">
                <a16:creationId xmlns:a16="http://schemas.microsoft.com/office/drawing/2014/main" id="{B3D229C6-5DE6-4810-9F5B-266C5EFEEBDA}"/>
              </a:ext>
            </a:extLst>
          </p:cNvPr>
          <p:cNvSpPr>
            <a:spLocks noGrp="1"/>
          </p:cNvSpPr>
          <p:nvPr>
            <p:ph type="title"/>
          </p:nvPr>
        </p:nvSpPr>
        <p:spPr>
          <a:xfrm>
            <a:off x="2560956" y="284315"/>
            <a:ext cx="6238775" cy="482203"/>
          </a:xfrm>
        </p:spPr>
        <p:txBody>
          <a:bodyPr/>
          <a:lstStyle/>
          <a:p>
            <a:r>
              <a:rPr lang="en-GB" dirty="0" err="1" smtClean="0"/>
              <a:t>Introducción</a:t>
            </a:r>
            <a:endParaRPr lang="en-GB" dirty="0"/>
          </a:p>
        </p:txBody>
      </p:sp>
      <p:pic>
        <p:nvPicPr>
          <p:cNvPr id="6" name="Imagen 5"/>
          <p:cNvPicPr>
            <a:picLocks noChangeAspect="1"/>
          </p:cNvPicPr>
          <p:nvPr/>
        </p:nvPicPr>
        <p:blipFill>
          <a:blip r:embed="rId3"/>
          <a:stretch>
            <a:fillRect/>
          </a:stretch>
        </p:blipFill>
        <p:spPr>
          <a:xfrm>
            <a:off x="4493619" y="1282642"/>
            <a:ext cx="3234121" cy="3527295"/>
          </a:xfrm>
          <a:prstGeom prst="rect">
            <a:avLst/>
          </a:prstGeom>
        </p:spPr>
      </p:pic>
      <p:pic>
        <p:nvPicPr>
          <p:cNvPr id="9" name="Imagen 8"/>
          <p:cNvPicPr>
            <a:picLocks noChangeAspect="1"/>
          </p:cNvPicPr>
          <p:nvPr/>
        </p:nvPicPr>
        <p:blipFill>
          <a:blip r:embed="rId4"/>
          <a:stretch>
            <a:fillRect/>
          </a:stretch>
        </p:blipFill>
        <p:spPr>
          <a:xfrm>
            <a:off x="1147722" y="1282644"/>
            <a:ext cx="3253892" cy="3527294"/>
          </a:xfrm>
          <a:prstGeom prst="rect">
            <a:avLst/>
          </a:prstGeom>
        </p:spPr>
      </p:pic>
    </p:spTree>
    <p:extLst>
      <p:ext uri="{BB962C8B-B14F-4D97-AF65-F5344CB8AC3E}">
        <p14:creationId xmlns:p14="http://schemas.microsoft.com/office/powerpoint/2010/main" val="2520597194"/>
      </p:ext>
    </p:extLst>
  </p:cSld>
  <p:clrMapOvr>
    <a:masterClrMapping/>
  </p:clrMapOvr>
  <p:transition spd="slow">
    <p:cu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90952" y="2948940"/>
            <a:ext cx="6248117" cy="574040"/>
          </a:xfrm>
        </p:spPr>
        <p:txBody>
          <a:bodyPr/>
          <a:lstStyle/>
          <a:p>
            <a:r>
              <a:rPr lang="en-GB" dirty="0" err="1" smtClean="0"/>
              <a:t>Efecto</a:t>
            </a:r>
            <a:r>
              <a:rPr lang="en-GB" dirty="0" smtClean="0"/>
              <a:t> de la </a:t>
            </a:r>
            <a:r>
              <a:rPr lang="en-GB" dirty="0" err="1" smtClean="0"/>
              <a:t>resistencia</a:t>
            </a:r>
            <a:r>
              <a:rPr lang="en-GB" dirty="0" smtClean="0"/>
              <a:t> de </a:t>
            </a:r>
            <a:r>
              <a:rPr lang="en-GB" dirty="0" err="1" smtClean="0"/>
              <a:t>contacto</a:t>
            </a:r>
            <a:endParaRPr lang="en-GB" dirty="0"/>
          </a:p>
        </p:txBody>
      </p:sp>
    </p:spTree>
    <p:extLst>
      <p:ext uri="{BB962C8B-B14F-4D97-AF65-F5344CB8AC3E}">
        <p14:creationId xmlns:p14="http://schemas.microsoft.com/office/powerpoint/2010/main" val="545912431"/>
      </p:ext>
    </p:extLst>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7" name="Title 1">
            <a:extLst>
              <a:ext uri="{FF2B5EF4-FFF2-40B4-BE49-F238E27FC236}">
                <a16:creationId xmlns:a16="http://schemas.microsoft.com/office/drawing/2014/main" id="{B3D229C6-5DE6-4810-9F5B-266C5EFEEBDA}"/>
              </a:ext>
            </a:extLst>
          </p:cNvPr>
          <p:cNvSpPr>
            <a:spLocks noGrp="1"/>
          </p:cNvSpPr>
          <p:nvPr>
            <p:ph type="title"/>
          </p:nvPr>
        </p:nvSpPr>
        <p:spPr>
          <a:xfrm>
            <a:off x="2560956" y="284315"/>
            <a:ext cx="6238775" cy="482203"/>
          </a:xfrm>
        </p:spPr>
        <p:txBody>
          <a:bodyPr/>
          <a:lstStyle/>
          <a:p>
            <a:r>
              <a:rPr lang="en-GB" dirty="0" err="1" smtClean="0"/>
              <a:t>Efecto</a:t>
            </a:r>
            <a:r>
              <a:rPr lang="en-GB" dirty="0" smtClean="0"/>
              <a:t> de la </a:t>
            </a:r>
            <a:r>
              <a:rPr lang="en-GB" dirty="0" err="1" smtClean="0"/>
              <a:t>resistencia</a:t>
            </a:r>
            <a:r>
              <a:rPr lang="en-GB" dirty="0" smtClean="0"/>
              <a:t> de </a:t>
            </a:r>
            <a:r>
              <a:rPr lang="en-GB" dirty="0" err="1" smtClean="0"/>
              <a:t>contacto</a:t>
            </a:r>
            <a:endParaRPr lang="en-GB" dirty="0"/>
          </a:p>
        </p:txBody>
      </p:sp>
      <p:sp>
        <p:nvSpPr>
          <p:cNvPr id="8" name="Content Placeholder 2">
            <a:extLst>
              <a:ext uri="{FF2B5EF4-FFF2-40B4-BE49-F238E27FC236}">
                <a16:creationId xmlns:a16="http://schemas.microsoft.com/office/drawing/2014/main" id="{CE85ABCF-37D4-40D0-A7DF-17AE4C73DA88}"/>
              </a:ext>
            </a:extLst>
          </p:cNvPr>
          <p:cNvSpPr txBox="1">
            <a:spLocks/>
          </p:cNvSpPr>
          <p:nvPr/>
        </p:nvSpPr>
        <p:spPr>
          <a:xfrm>
            <a:off x="1190426" y="1340406"/>
            <a:ext cx="1362420" cy="570794"/>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pPr marL="0" indent="0">
              <a:buNone/>
            </a:pPr>
            <a:r>
              <a:rPr lang="en-GB" b="1" kern="0" dirty="0" smtClean="0"/>
              <a:t>R = </a:t>
            </a:r>
            <a:r>
              <a:rPr lang="el-GR" b="1" kern="0" dirty="0" smtClean="0"/>
              <a:t>ρ</a:t>
            </a:r>
            <a:r>
              <a:rPr lang="es-CO" b="1" kern="0" dirty="0" smtClean="0"/>
              <a:t> / A</a:t>
            </a:r>
            <a:endParaRPr lang="en-GB" b="1" kern="0" dirty="0"/>
          </a:p>
        </p:txBody>
      </p:sp>
      <p:sp>
        <p:nvSpPr>
          <p:cNvPr id="12" name="Content Placeholder 2"/>
          <p:cNvSpPr txBox="1">
            <a:spLocks/>
          </p:cNvSpPr>
          <p:nvPr/>
        </p:nvSpPr>
        <p:spPr bwMode="auto">
          <a:xfrm>
            <a:off x="4705251" y="1210444"/>
            <a:ext cx="2902360" cy="845083"/>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pPr marL="0" indent="0">
              <a:buNone/>
            </a:pPr>
            <a:r>
              <a:rPr lang="es-ES" altLang="en-US" sz="1200" b="1" dirty="0" smtClean="0">
                <a:solidFill>
                  <a:schemeClr val="tx1"/>
                </a:solidFill>
              </a:rPr>
              <a:t>R: Resistencia de contacto del área “A”</a:t>
            </a:r>
          </a:p>
          <a:p>
            <a:pPr marL="0" indent="0">
              <a:buNone/>
            </a:pPr>
            <a:r>
              <a:rPr lang="el-GR" sz="1200" b="1" kern="0" dirty="0" smtClean="0"/>
              <a:t>ρ</a:t>
            </a:r>
            <a:r>
              <a:rPr lang="es-CO" sz="1200" b="1" kern="0" dirty="0" smtClean="0"/>
              <a:t>: Resistividad del material </a:t>
            </a:r>
            <a:endParaRPr lang="es-ES" altLang="en-US" sz="1200" b="1" dirty="0" smtClean="0">
              <a:solidFill>
                <a:schemeClr val="tx1"/>
              </a:solidFill>
            </a:endParaRPr>
          </a:p>
          <a:p>
            <a:pPr marL="0" indent="0">
              <a:buNone/>
            </a:pPr>
            <a:r>
              <a:rPr lang="es-ES" altLang="en-US" sz="1200" b="1" dirty="0" smtClean="0">
                <a:solidFill>
                  <a:schemeClr val="tx1"/>
                </a:solidFill>
              </a:rPr>
              <a:t>A: </a:t>
            </a:r>
            <a:r>
              <a:rPr lang="es-ES" altLang="en-US" sz="1200" b="1" dirty="0">
                <a:solidFill>
                  <a:schemeClr val="tx1"/>
                </a:solidFill>
              </a:rPr>
              <a:t>Á</a:t>
            </a:r>
            <a:r>
              <a:rPr lang="es-ES" altLang="en-US" sz="1200" b="1" dirty="0" smtClean="0">
                <a:solidFill>
                  <a:schemeClr val="tx1"/>
                </a:solidFill>
              </a:rPr>
              <a:t>rea de contacto de dos elementos</a:t>
            </a:r>
          </a:p>
          <a:p>
            <a:pPr marL="0" indent="0">
              <a:buFont typeface="Wingdings" pitchFamily="2" charset="2"/>
              <a:buNone/>
            </a:pPr>
            <a:endParaRPr lang="es-ES" sz="1200" b="1" kern="0" dirty="0" smtClean="0"/>
          </a:p>
          <a:p>
            <a:pPr marL="0" indent="0">
              <a:buFont typeface="Wingdings" pitchFamily="2" charset="2"/>
              <a:buNone/>
            </a:pPr>
            <a:endParaRPr lang="en-GB" sz="1200" b="1" kern="0" dirty="0"/>
          </a:p>
        </p:txBody>
      </p:sp>
      <p:sp>
        <p:nvSpPr>
          <p:cNvPr id="6" name="Flecha a la derecha con bandas 5"/>
          <p:cNvSpPr/>
          <p:nvPr/>
        </p:nvSpPr>
        <p:spPr bwMode="auto">
          <a:xfrm>
            <a:off x="2891091" y="1330312"/>
            <a:ext cx="1148098" cy="389507"/>
          </a:xfrm>
          <a:prstGeom prst="stripedRightArrow">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13" name="Abrir llave 12"/>
          <p:cNvSpPr/>
          <p:nvPr/>
        </p:nvSpPr>
        <p:spPr bwMode="auto">
          <a:xfrm>
            <a:off x="4391443" y="1147383"/>
            <a:ext cx="233684" cy="771509"/>
          </a:xfrm>
          <a:prstGeom prst="leftBrace">
            <a:avLst/>
          </a:prstGeom>
          <a:no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15" name="Content Placeholder 2">
            <a:extLst>
              <a:ext uri="{FF2B5EF4-FFF2-40B4-BE49-F238E27FC236}">
                <a16:creationId xmlns:a16="http://schemas.microsoft.com/office/drawing/2014/main" id="{CE85ABCF-37D4-40D0-A7DF-17AE4C73DA88}"/>
              </a:ext>
            </a:extLst>
          </p:cNvPr>
          <p:cNvSpPr txBox="1">
            <a:spLocks/>
          </p:cNvSpPr>
          <p:nvPr/>
        </p:nvSpPr>
        <p:spPr>
          <a:xfrm>
            <a:off x="1195683" y="2354653"/>
            <a:ext cx="1362420" cy="570794"/>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pPr marL="0" indent="0">
              <a:buNone/>
            </a:pPr>
            <a:r>
              <a:rPr lang="en-GB" b="1" kern="0" dirty="0"/>
              <a:t>E = R </a:t>
            </a:r>
            <a:r>
              <a:rPr lang="es-CO" b="1" dirty="0"/>
              <a:t>I</a:t>
            </a:r>
            <a:r>
              <a:rPr lang="es-CO" b="1" baseline="30000" dirty="0"/>
              <a:t>2</a:t>
            </a:r>
            <a:r>
              <a:rPr lang="en-GB" b="1" kern="0" dirty="0"/>
              <a:t> t</a:t>
            </a:r>
          </a:p>
        </p:txBody>
      </p:sp>
      <p:sp>
        <p:nvSpPr>
          <p:cNvPr id="16" name="Content Placeholder 2"/>
          <p:cNvSpPr txBox="1">
            <a:spLocks/>
          </p:cNvSpPr>
          <p:nvPr/>
        </p:nvSpPr>
        <p:spPr bwMode="auto">
          <a:xfrm>
            <a:off x="4710508" y="2148489"/>
            <a:ext cx="3758578" cy="845083"/>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pPr marL="0" indent="0">
              <a:buNone/>
            </a:pPr>
            <a:r>
              <a:rPr lang="es-ES" altLang="en-US" sz="1200" b="1" dirty="0" smtClean="0">
                <a:solidFill>
                  <a:schemeClr val="tx1"/>
                </a:solidFill>
              </a:rPr>
              <a:t>E: Energía absorbida por el área de contacto “A”</a:t>
            </a:r>
          </a:p>
          <a:p>
            <a:pPr marL="0" indent="0">
              <a:buNone/>
            </a:pPr>
            <a:r>
              <a:rPr lang="es-CO" sz="1200" b="1" kern="0" dirty="0" smtClean="0"/>
              <a:t>R: Resistencia de contacto del área “A” </a:t>
            </a:r>
            <a:endParaRPr lang="es-ES" altLang="en-US" sz="1200" b="1" dirty="0" smtClean="0">
              <a:solidFill>
                <a:schemeClr val="tx1"/>
              </a:solidFill>
            </a:endParaRPr>
          </a:p>
          <a:p>
            <a:pPr marL="0" indent="0">
              <a:buNone/>
            </a:pPr>
            <a:r>
              <a:rPr lang="es-ES" altLang="en-US" sz="1200" b="1" dirty="0" smtClean="0">
                <a:solidFill>
                  <a:schemeClr val="tx1"/>
                </a:solidFill>
              </a:rPr>
              <a:t>I: Corriente que pasa por el área de contacto “A”</a:t>
            </a:r>
          </a:p>
          <a:p>
            <a:pPr marL="0" indent="0">
              <a:buNone/>
            </a:pPr>
            <a:r>
              <a:rPr lang="es-ES" altLang="en-US" sz="1200" b="1" dirty="0" smtClean="0">
                <a:solidFill>
                  <a:schemeClr val="tx1"/>
                </a:solidFill>
              </a:rPr>
              <a:t>t: Duración de la corriente “A”</a:t>
            </a:r>
            <a:endParaRPr lang="es-ES" altLang="en-US" sz="1200" b="1" dirty="0">
              <a:solidFill>
                <a:schemeClr val="tx1"/>
              </a:solidFill>
            </a:endParaRPr>
          </a:p>
          <a:p>
            <a:pPr marL="0" indent="0">
              <a:buFont typeface="Wingdings" pitchFamily="2" charset="2"/>
              <a:buNone/>
            </a:pPr>
            <a:endParaRPr lang="es-ES" sz="1200" b="1" kern="0" dirty="0" smtClean="0"/>
          </a:p>
          <a:p>
            <a:pPr marL="0" indent="0">
              <a:buFont typeface="Wingdings" pitchFamily="2" charset="2"/>
              <a:buNone/>
            </a:pPr>
            <a:endParaRPr lang="en-GB" sz="1200" b="1" kern="0" dirty="0"/>
          </a:p>
        </p:txBody>
      </p:sp>
      <p:sp>
        <p:nvSpPr>
          <p:cNvPr id="17" name="Flecha a la derecha con bandas 16"/>
          <p:cNvSpPr/>
          <p:nvPr/>
        </p:nvSpPr>
        <p:spPr bwMode="auto">
          <a:xfrm>
            <a:off x="2896348" y="2344559"/>
            <a:ext cx="1148098" cy="389507"/>
          </a:xfrm>
          <a:prstGeom prst="stripedRightArrow">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18" name="Abrir llave 17"/>
          <p:cNvSpPr/>
          <p:nvPr/>
        </p:nvSpPr>
        <p:spPr bwMode="auto">
          <a:xfrm>
            <a:off x="4396700" y="2161630"/>
            <a:ext cx="233684" cy="771509"/>
          </a:xfrm>
          <a:prstGeom prst="leftBrace">
            <a:avLst/>
          </a:prstGeom>
          <a:no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22" name="Content Placeholder 2">
            <a:extLst>
              <a:ext uri="{FF2B5EF4-FFF2-40B4-BE49-F238E27FC236}">
                <a16:creationId xmlns:a16="http://schemas.microsoft.com/office/drawing/2014/main" id="{CE85ABCF-37D4-40D0-A7DF-17AE4C73DA88}"/>
              </a:ext>
            </a:extLst>
          </p:cNvPr>
          <p:cNvSpPr txBox="1">
            <a:spLocks/>
          </p:cNvSpPr>
          <p:nvPr/>
        </p:nvSpPr>
        <p:spPr>
          <a:xfrm>
            <a:off x="1190429" y="3347880"/>
            <a:ext cx="1362420" cy="570794"/>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pPr marL="0" indent="0">
              <a:buNone/>
            </a:pPr>
            <a:r>
              <a:rPr lang="en-GB" b="1" kern="0" dirty="0"/>
              <a:t>E = </a:t>
            </a:r>
            <a:r>
              <a:rPr lang="el-GR" b="1" kern="0" dirty="0"/>
              <a:t>λ</a:t>
            </a:r>
            <a:r>
              <a:rPr lang="es-CO" b="1" kern="0" dirty="0"/>
              <a:t> T</a:t>
            </a:r>
            <a:endParaRPr lang="en-GB" b="1" kern="0" dirty="0"/>
          </a:p>
        </p:txBody>
      </p:sp>
      <p:sp>
        <p:nvSpPr>
          <p:cNvPr id="23" name="Content Placeholder 2"/>
          <p:cNvSpPr txBox="1">
            <a:spLocks/>
          </p:cNvSpPr>
          <p:nvPr/>
        </p:nvSpPr>
        <p:spPr bwMode="auto">
          <a:xfrm>
            <a:off x="4705253" y="3217918"/>
            <a:ext cx="3931191" cy="845083"/>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pPr marL="0" indent="0">
              <a:buNone/>
            </a:pPr>
            <a:r>
              <a:rPr lang="es-ES" altLang="en-US" sz="1200" b="1" dirty="0">
                <a:solidFill>
                  <a:schemeClr val="tx1"/>
                </a:solidFill>
              </a:rPr>
              <a:t>E: Energía absorbida por el área de contacto “A</a:t>
            </a:r>
            <a:r>
              <a:rPr lang="es-ES" altLang="en-US" sz="1200" b="1" dirty="0" smtClean="0">
                <a:solidFill>
                  <a:schemeClr val="tx1"/>
                </a:solidFill>
              </a:rPr>
              <a:t>”</a:t>
            </a:r>
          </a:p>
          <a:p>
            <a:pPr marL="0" indent="0">
              <a:buNone/>
            </a:pPr>
            <a:r>
              <a:rPr lang="el-GR" sz="1200" b="1" kern="0" dirty="0" smtClean="0"/>
              <a:t>λ</a:t>
            </a:r>
            <a:r>
              <a:rPr lang="es-CO" sz="1200" b="1" kern="0" dirty="0" smtClean="0"/>
              <a:t>: Función de la velocidad de disipación del calor</a:t>
            </a:r>
            <a:endParaRPr lang="es-ES" altLang="en-US" sz="1200" b="1" dirty="0" smtClean="0">
              <a:solidFill>
                <a:schemeClr val="tx1"/>
              </a:solidFill>
            </a:endParaRPr>
          </a:p>
          <a:p>
            <a:pPr marL="0" indent="0">
              <a:buNone/>
            </a:pPr>
            <a:r>
              <a:rPr lang="es-ES" altLang="en-US" sz="1200" b="1" dirty="0" smtClean="0">
                <a:solidFill>
                  <a:schemeClr val="tx1"/>
                </a:solidFill>
              </a:rPr>
              <a:t>T: Temperatura del área de contacto</a:t>
            </a:r>
          </a:p>
          <a:p>
            <a:pPr marL="0" indent="0">
              <a:buFont typeface="Wingdings" pitchFamily="2" charset="2"/>
              <a:buNone/>
            </a:pPr>
            <a:endParaRPr lang="es-ES" sz="1200" b="1" kern="0" dirty="0" smtClean="0"/>
          </a:p>
          <a:p>
            <a:pPr marL="0" indent="0">
              <a:buFont typeface="Wingdings" pitchFamily="2" charset="2"/>
              <a:buNone/>
            </a:pPr>
            <a:endParaRPr lang="en-GB" sz="1200" b="1" kern="0" dirty="0"/>
          </a:p>
        </p:txBody>
      </p:sp>
      <p:sp>
        <p:nvSpPr>
          <p:cNvPr id="24" name="Flecha a la derecha con bandas 23"/>
          <p:cNvSpPr/>
          <p:nvPr/>
        </p:nvSpPr>
        <p:spPr bwMode="auto">
          <a:xfrm>
            <a:off x="2891094" y="3337786"/>
            <a:ext cx="1148098" cy="389507"/>
          </a:xfrm>
          <a:prstGeom prst="stripedRightArrow">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25" name="Abrir llave 24"/>
          <p:cNvSpPr/>
          <p:nvPr/>
        </p:nvSpPr>
        <p:spPr bwMode="auto">
          <a:xfrm>
            <a:off x="4391446" y="3154857"/>
            <a:ext cx="233684" cy="771509"/>
          </a:xfrm>
          <a:prstGeom prst="leftBrace">
            <a:avLst/>
          </a:prstGeom>
          <a:no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26" name="Content Placeholder 2">
            <a:extLst>
              <a:ext uri="{FF2B5EF4-FFF2-40B4-BE49-F238E27FC236}">
                <a16:creationId xmlns:a16="http://schemas.microsoft.com/office/drawing/2014/main" id="{CE85ABCF-37D4-40D0-A7DF-17AE4C73DA88}"/>
              </a:ext>
            </a:extLst>
          </p:cNvPr>
          <p:cNvSpPr txBox="1">
            <a:spLocks/>
          </p:cNvSpPr>
          <p:nvPr/>
        </p:nvSpPr>
        <p:spPr>
          <a:xfrm>
            <a:off x="1195686" y="4257025"/>
            <a:ext cx="1362420" cy="570794"/>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pPr marL="0" indent="0">
              <a:buNone/>
            </a:pPr>
            <a:r>
              <a:rPr lang="en-GB" b="1" kern="0" dirty="0"/>
              <a:t>A = F</a:t>
            </a:r>
            <a:r>
              <a:rPr lang="es-CO" b="1" kern="0" dirty="0"/>
              <a:t> / H</a:t>
            </a:r>
            <a:endParaRPr lang="en-GB" b="1" kern="0" dirty="0"/>
          </a:p>
        </p:txBody>
      </p:sp>
      <p:sp>
        <p:nvSpPr>
          <p:cNvPr id="27" name="Content Placeholder 2"/>
          <p:cNvSpPr txBox="1">
            <a:spLocks/>
          </p:cNvSpPr>
          <p:nvPr/>
        </p:nvSpPr>
        <p:spPr bwMode="auto">
          <a:xfrm>
            <a:off x="4710510" y="4127063"/>
            <a:ext cx="3508203" cy="845083"/>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pPr marL="0" indent="0">
              <a:buNone/>
            </a:pPr>
            <a:r>
              <a:rPr lang="es-ES" altLang="en-US" sz="1200" b="1" dirty="0">
                <a:solidFill>
                  <a:schemeClr val="tx1"/>
                </a:solidFill>
              </a:rPr>
              <a:t>A: Área de contacto de dos elementos</a:t>
            </a:r>
            <a:endParaRPr lang="es-ES" altLang="en-US" sz="1200" b="1" dirty="0" smtClean="0">
              <a:solidFill>
                <a:schemeClr val="tx1"/>
              </a:solidFill>
            </a:endParaRPr>
          </a:p>
          <a:p>
            <a:pPr marL="0" indent="0">
              <a:buNone/>
            </a:pPr>
            <a:r>
              <a:rPr lang="es-CO" sz="1200" b="1" kern="0" dirty="0"/>
              <a:t>F</a:t>
            </a:r>
            <a:r>
              <a:rPr lang="es-CO" sz="1200" b="1" kern="0" dirty="0" smtClean="0"/>
              <a:t>: Fuerza aplicada </a:t>
            </a:r>
            <a:endParaRPr lang="es-ES" altLang="en-US" sz="1200" b="1" dirty="0" smtClean="0">
              <a:solidFill>
                <a:schemeClr val="tx1"/>
              </a:solidFill>
            </a:endParaRPr>
          </a:p>
          <a:p>
            <a:pPr marL="0" indent="0">
              <a:buNone/>
            </a:pPr>
            <a:r>
              <a:rPr lang="es-ES" altLang="en-US" sz="1200" b="1" dirty="0" smtClean="0">
                <a:solidFill>
                  <a:schemeClr val="tx1"/>
                </a:solidFill>
              </a:rPr>
              <a:t>H: Dureza del material</a:t>
            </a:r>
          </a:p>
          <a:p>
            <a:pPr marL="0" indent="0">
              <a:buFont typeface="Wingdings" pitchFamily="2" charset="2"/>
              <a:buNone/>
            </a:pPr>
            <a:endParaRPr lang="es-ES" sz="1200" b="1" kern="0" dirty="0" smtClean="0"/>
          </a:p>
          <a:p>
            <a:pPr marL="0" indent="0">
              <a:buFont typeface="Wingdings" pitchFamily="2" charset="2"/>
              <a:buNone/>
            </a:pPr>
            <a:endParaRPr lang="en-GB" sz="1200" b="1" kern="0" dirty="0"/>
          </a:p>
        </p:txBody>
      </p:sp>
      <p:sp>
        <p:nvSpPr>
          <p:cNvPr id="28" name="Flecha a la derecha con bandas 27"/>
          <p:cNvSpPr/>
          <p:nvPr/>
        </p:nvSpPr>
        <p:spPr bwMode="auto">
          <a:xfrm>
            <a:off x="2896351" y="4246931"/>
            <a:ext cx="1148098" cy="389507"/>
          </a:xfrm>
          <a:prstGeom prst="stripedRightArrow">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29" name="Abrir llave 28"/>
          <p:cNvSpPr/>
          <p:nvPr/>
        </p:nvSpPr>
        <p:spPr bwMode="auto">
          <a:xfrm>
            <a:off x="4396703" y="4064002"/>
            <a:ext cx="233684" cy="771509"/>
          </a:xfrm>
          <a:prstGeom prst="leftBrace">
            <a:avLst/>
          </a:prstGeom>
          <a:no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1031324693"/>
      </p:ext>
    </p:extLst>
  </p:cSld>
  <p:clrMapOvr>
    <a:masterClrMapping/>
  </p:clrMapOvr>
  <p:transition spd="slow">
    <p:cu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31779" y="2948939"/>
            <a:ext cx="5407290" cy="908357"/>
          </a:xfrm>
        </p:spPr>
        <p:txBody>
          <a:bodyPr/>
          <a:lstStyle/>
          <a:p>
            <a:r>
              <a:rPr lang="en-GB" dirty="0" err="1" smtClean="0"/>
              <a:t>Elementos</a:t>
            </a:r>
            <a:r>
              <a:rPr lang="en-GB" dirty="0" smtClean="0"/>
              <a:t> que </a:t>
            </a:r>
            <a:r>
              <a:rPr lang="en-GB" dirty="0" err="1" smtClean="0"/>
              <a:t>afectan</a:t>
            </a:r>
            <a:r>
              <a:rPr lang="en-GB" dirty="0" smtClean="0"/>
              <a:t> la </a:t>
            </a:r>
            <a:r>
              <a:rPr lang="en-GB" dirty="0" err="1" smtClean="0"/>
              <a:t>resistencia</a:t>
            </a:r>
            <a:r>
              <a:rPr lang="en-GB" dirty="0" smtClean="0"/>
              <a:t> de </a:t>
            </a:r>
            <a:r>
              <a:rPr lang="en-GB" dirty="0" err="1" smtClean="0"/>
              <a:t>contacto</a:t>
            </a:r>
            <a:endParaRPr lang="en-GB" dirty="0"/>
          </a:p>
        </p:txBody>
      </p:sp>
    </p:spTree>
    <p:extLst>
      <p:ext uri="{BB962C8B-B14F-4D97-AF65-F5344CB8AC3E}">
        <p14:creationId xmlns:p14="http://schemas.microsoft.com/office/powerpoint/2010/main" val="2330344310"/>
      </p:ext>
    </p:extLst>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919942" y="1035746"/>
            <a:ext cx="7585230" cy="3799012"/>
          </a:xfrm>
          <a:prstGeom prst="rect">
            <a:avLst/>
          </a:prstGeom>
        </p:spPr>
        <p:txBody>
          <a:bodyPr numCol="2"/>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pPr>
              <a:lnSpc>
                <a:spcPct val="90000"/>
              </a:lnSpc>
            </a:pPr>
            <a:r>
              <a:rPr lang="en-GB" altLang="en-US" sz="1600" kern="0" dirty="0" err="1" smtClean="0"/>
              <a:t>Oxidación</a:t>
            </a:r>
            <a:endParaRPr lang="en-GB" altLang="en-US" sz="1600" kern="0" dirty="0" smtClean="0"/>
          </a:p>
          <a:p>
            <a:pPr>
              <a:lnSpc>
                <a:spcPct val="90000"/>
              </a:lnSpc>
            </a:pPr>
            <a:r>
              <a:rPr lang="en-GB" altLang="en-US" sz="1600" kern="0" dirty="0" err="1" smtClean="0"/>
              <a:t>Desgaste</a:t>
            </a:r>
            <a:r>
              <a:rPr lang="en-GB" altLang="en-US" sz="1600" kern="0" dirty="0" smtClean="0"/>
              <a:t> de </a:t>
            </a:r>
            <a:r>
              <a:rPr lang="en-GB" altLang="en-US" sz="1600" kern="0" dirty="0" err="1" smtClean="0"/>
              <a:t>contactos</a:t>
            </a:r>
            <a:r>
              <a:rPr lang="en-GB" altLang="en-US" sz="1600" kern="0" dirty="0" smtClean="0"/>
              <a:t> (</a:t>
            </a:r>
            <a:r>
              <a:rPr lang="en-GB" altLang="en-US" sz="1600" kern="0" dirty="0" err="1" smtClean="0"/>
              <a:t>operación</a:t>
            </a:r>
            <a:r>
              <a:rPr lang="en-GB" altLang="en-US" sz="1600" kern="0" dirty="0" smtClean="0"/>
              <a:t>)</a:t>
            </a:r>
          </a:p>
          <a:p>
            <a:pPr>
              <a:lnSpc>
                <a:spcPct val="90000"/>
              </a:lnSpc>
            </a:pPr>
            <a:r>
              <a:rPr lang="en-GB" altLang="en-US" sz="1600" kern="0" dirty="0" err="1" smtClean="0"/>
              <a:t>Fuerza</a:t>
            </a:r>
            <a:r>
              <a:rPr lang="en-GB" altLang="en-US" sz="1600" kern="0" dirty="0" smtClean="0"/>
              <a:t> de </a:t>
            </a:r>
            <a:r>
              <a:rPr lang="en-GB" altLang="en-US" sz="1600" kern="0" dirty="0" err="1" smtClean="0"/>
              <a:t>contacto</a:t>
            </a:r>
            <a:endParaRPr lang="en-GB" altLang="en-US" sz="1600" kern="0" dirty="0" smtClean="0"/>
          </a:p>
          <a:p>
            <a:pPr>
              <a:lnSpc>
                <a:spcPct val="90000"/>
              </a:lnSpc>
            </a:pPr>
            <a:r>
              <a:rPr lang="en-GB" altLang="en-US" sz="1600" kern="0" dirty="0" err="1" smtClean="0"/>
              <a:t>Frotamiento</a:t>
            </a:r>
            <a:endParaRPr lang="en-GB" altLang="en-US" sz="1600" kern="0" dirty="0" smtClean="0"/>
          </a:p>
          <a:p>
            <a:pPr>
              <a:lnSpc>
                <a:spcPct val="90000"/>
              </a:lnSpc>
            </a:pPr>
            <a:r>
              <a:rPr lang="en-GB" altLang="en-US" sz="1600" kern="0" dirty="0" err="1" smtClean="0"/>
              <a:t>Temperatura</a:t>
            </a:r>
            <a:endParaRPr lang="en-GB" altLang="en-US" sz="1600" kern="0" dirty="0" smtClean="0"/>
          </a:p>
          <a:p>
            <a:pPr>
              <a:lnSpc>
                <a:spcPct val="90000"/>
              </a:lnSpc>
            </a:pPr>
            <a:r>
              <a:rPr lang="en-GB" altLang="en-US" sz="1600" kern="0" dirty="0" err="1" smtClean="0"/>
              <a:t>Fatiga</a:t>
            </a:r>
            <a:endParaRPr lang="en-GB" altLang="en-US" sz="1600" kern="0" dirty="0" smtClean="0"/>
          </a:p>
          <a:p>
            <a:pPr>
              <a:lnSpc>
                <a:spcPct val="90000"/>
              </a:lnSpc>
            </a:pPr>
            <a:r>
              <a:rPr lang="en-GB" altLang="en-US" sz="1600" kern="0" dirty="0" smtClean="0"/>
              <a:t>Corrosion</a:t>
            </a:r>
          </a:p>
          <a:p>
            <a:pPr>
              <a:lnSpc>
                <a:spcPct val="90000"/>
              </a:lnSpc>
            </a:pPr>
            <a:r>
              <a:rPr lang="en-GB" altLang="en-US" sz="1600" kern="0" dirty="0" err="1" smtClean="0"/>
              <a:t>Ataques</a:t>
            </a:r>
            <a:r>
              <a:rPr lang="en-GB" altLang="en-US" sz="1600" kern="0" dirty="0" smtClean="0"/>
              <a:t> </a:t>
            </a:r>
            <a:r>
              <a:rPr lang="en-GB" altLang="en-US" sz="1600" kern="0" dirty="0" err="1" smtClean="0"/>
              <a:t>químicos</a:t>
            </a:r>
            <a:endParaRPr lang="en-GB" altLang="en-US" sz="1600" kern="0" dirty="0" smtClean="0"/>
          </a:p>
          <a:p>
            <a:pPr>
              <a:lnSpc>
                <a:spcPct val="90000"/>
              </a:lnSpc>
            </a:pPr>
            <a:r>
              <a:rPr lang="en-GB" altLang="en-US" sz="1600" kern="0" dirty="0" err="1" smtClean="0"/>
              <a:t>Humedad</a:t>
            </a:r>
            <a:endParaRPr lang="en-GB" altLang="en-US" sz="1600" kern="0" dirty="0" smtClean="0"/>
          </a:p>
          <a:p>
            <a:pPr>
              <a:lnSpc>
                <a:spcPct val="90000"/>
              </a:lnSpc>
            </a:pPr>
            <a:r>
              <a:rPr lang="en-GB" altLang="en-US" sz="1600" kern="0" dirty="0" smtClean="0"/>
              <a:t>Sal</a:t>
            </a:r>
          </a:p>
          <a:p>
            <a:pPr>
              <a:lnSpc>
                <a:spcPct val="90000"/>
              </a:lnSpc>
            </a:pPr>
            <a:r>
              <a:rPr lang="en-GB" altLang="en-US" sz="1600" kern="0" dirty="0" err="1" smtClean="0"/>
              <a:t>Aceite</a:t>
            </a:r>
            <a:r>
              <a:rPr lang="en-GB" altLang="en-US" sz="1600" kern="0" dirty="0" smtClean="0"/>
              <a:t> </a:t>
            </a:r>
            <a:r>
              <a:rPr lang="en-GB" altLang="en-US" sz="1600" i="1" kern="0" dirty="0" smtClean="0"/>
              <a:t>(Oil)</a:t>
            </a:r>
            <a:endParaRPr lang="en-GB" altLang="en-US" sz="1600" i="1" kern="0" dirty="0"/>
          </a:p>
          <a:p>
            <a:pPr>
              <a:lnSpc>
                <a:spcPct val="90000"/>
              </a:lnSpc>
            </a:pPr>
            <a:r>
              <a:rPr lang="en-GB" altLang="en-US" sz="1600" kern="0" dirty="0" err="1" smtClean="0"/>
              <a:t>Demandas</a:t>
            </a:r>
            <a:r>
              <a:rPr lang="en-GB" altLang="en-US" sz="1600" kern="0" dirty="0" smtClean="0"/>
              <a:t> </a:t>
            </a:r>
            <a:r>
              <a:rPr lang="en-GB" altLang="en-US" sz="1600" kern="0" dirty="0" err="1" smtClean="0"/>
              <a:t>eléctricas</a:t>
            </a:r>
            <a:r>
              <a:rPr lang="en-GB" altLang="en-US" sz="1600" kern="0" dirty="0" smtClean="0"/>
              <a:t> </a:t>
            </a:r>
            <a:r>
              <a:rPr lang="en-GB" altLang="en-US" sz="1600" kern="0" dirty="0" err="1" smtClean="0"/>
              <a:t>abruptas</a:t>
            </a:r>
            <a:endParaRPr lang="en-GB" altLang="en-US" sz="1600" kern="0" dirty="0" smtClean="0"/>
          </a:p>
          <a:p>
            <a:pPr>
              <a:lnSpc>
                <a:spcPct val="90000"/>
              </a:lnSpc>
            </a:pPr>
            <a:r>
              <a:rPr lang="en-GB" altLang="en-US" sz="1600" kern="0" dirty="0" err="1" smtClean="0"/>
              <a:t>Vibración</a:t>
            </a:r>
            <a:endParaRPr lang="en-GB" altLang="en-US" sz="1600" kern="0" dirty="0" smtClean="0"/>
          </a:p>
          <a:p>
            <a:pPr>
              <a:lnSpc>
                <a:spcPct val="90000"/>
              </a:lnSpc>
            </a:pPr>
            <a:r>
              <a:rPr lang="en-GB" altLang="en-US" sz="1600" kern="0" dirty="0" err="1" smtClean="0"/>
              <a:t>Esfuerzos</a:t>
            </a:r>
            <a:r>
              <a:rPr lang="en-GB" altLang="en-US" sz="1600" kern="0" dirty="0" smtClean="0"/>
              <a:t> </a:t>
            </a:r>
            <a:r>
              <a:rPr lang="en-GB" altLang="en-US" sz="1600" kern="0" dirty="0" err="1" smtClean="0"/>
              <a:t>Mecánicos</a:t>
            </a:r>
            <a:endParaRPr lang="en-GB" altLang="en-US" sz="1600" kern="0" dirty="0" smtClean="0"/>
          </a:p>
          <a:p>
            <a:pPr>
              <a:lnSpc>
                <a:spcPct val="90000"/>
              </a:lnSpc>
            </a:pPr>
            <a:endParaRPr lang="en-GB" altLang="en-US" sz="1600" kern="0" dirty="0" smtClean="0"/>
          </a:p>
          <a:p>
            <a:pPr>
              <a:lnSpc>
                <a:spcPct val="90000"/>
              </a:lnSpc>
            </a:pPr>
            <a:endParaRPr lang="en-GB" altLang="en-US" sz="1600" kern="0" dirty="0"/>
          </a:p>
        </p:txBody>
      </p:sp>
      <p:sp>
        <p:nvSpPr>
          <p:cNvPr id="6" name="Title 1">
            <a:extLst>
              <a:ext uri="{FF2B5EF4-FFF2-40B4-BE49-F238E27FC236}">
                <a16:creationId xmlns:a16="http://schemas.microsoft.com/office/drawing/2014/main" id="{B3D229C6-5DE6-4810-9F5B-266C5EFEEBDA}"/>
              </a:ext>
            </a:extLst>
          </p:cNvPr>
          <p:cNvSpPr>
            <a:spLocks noGrp="1"/>
          </p:cNvSpPr>
          <p:nvPr>
            <p:ph type="title"/>
          </p:nvPr>
        </p:nvSpPr>
        <p:spPr>
          <a:xfrm>
            <a:off x="2560956" y="147685"/>
            <a:ext cx="6238775" cy="924375"/>
          </a:xfrm>
        </p:spPr>
        <p:txBody>
          <a:bodyPr/>
          <a:lstStyle/>
          <a:p>
            <a:r>
              <a:rPr lang="en-GB" dirty="0" err="1" smtClean="0"/>
              <a:t>Elementos</a:t>
            </a:r>
            <a:r>
              <a:rPr lang="en-GB" dirty="0" smtClean="0"/>
              <a:t> que </a:t>
            </a:r>
            <a:r>
              <a:rPr lang="en-GB" dirty="0" err="1" smtClean="0"/>
              <a:t>afectan</a:t>
            </a:r>
            <a:r>
              <a:rPr lang="en-GB" dirty="0" smtClean="0"/>
              <a:t> la </a:t>
            </a:r>
            <a:br>
              <a:rPr lang="en-GB" dirty="0" smtClean="0"/>
            </a:br>
            <a:r>
              <a:rPr lang="en-GB" dirty="0" err="1"/>
              <a:t>r</a:t>
            </a:r>
            <a:r>
              <a:rPr lang="en-GB" dirty="0" err="1" smtClean="0"/>
              <a:t>esistencia</a:t>
            </a:r>
            <a:r>
              <a:rPr lang="en-GB" dirty="0" smtClean="0"/>
              <a:t> de </a:t>
            </a:r>
            <a:r>
              <a:rPr lang="en-GB" dirty="0" err="1" smtClean="0"/>
              <a:t>contacto</a:t>
            </a:r>
            <a:endParaRPr lang="en-GB" dirty="0"/>
          </a:p>
        </p:txBody>
      </p:sp>
      <p:sp>
        <p:nvSpPr>
          <p:cNvPr id="2" name="Rectángulo redondeado 1"/>
          <p:cNvSpPr/>
          <p:nvPr/>
        </p:nvSpPr>
        <p:spPr bwMode="auto">
          <a:xfrm>
            <a:off x="846372" y="1035746"/>
            <a:ext cx="3704607" cy="1360613"/>
          </a:xfrm>
          <a:prstGeom prst="roundRect">
            <a:avLst/>
          </a:prstGeom>
          <a:noFill/>
          <a:ln w="25400" cap="flat" cmpd="sng" algn="ctr">
            <a:solidFill>
              <a:srgbClr val="063DE8"/>
            </a:solidFill>
            <a:prstDash val="dash"/>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pic>
        <p:nvPicPr>
          <p:cNvPr id="7" name="Imagen 6">
            <a:extLst>
              <a:ext uri="{FF2B5EF4-FFF2-40B4-BE49-F238E27FC236}">
                <a16:creationId xmlns:a16="http://schemas.microsoft.com/office/drawing/2014/main" id="{2FE9C6DC-25E4-4FD0-B559-1DBB867DD36B}"/>
              </a:ext>
            </a:extLst>
          </p:cNvPr>
          <p:cNvPicPr>
            <a:picLocks noChangeAspect="1"/>
          </p:cNvPicPr>
          <p:nvPr/>
        </p:nvPicPr>
        <p:blipFill>
          <a:blip r:embed="rId2"/>
          <a:stretch>
            <a:fillRect/>
          </a:stretch>
        </p:blipFill>
        <p:spPr>
          <a:xfrm>
            <a:off x="5610663" y="3043132"/>
            <a:ext cx="1804508" cy="1397019"/>
          </a:xfrm>
          <a:prstGeom prst="rect">
            <a:avLst/>
          </a:prstGeom>
          <a:ln w="25400">
            <a:solidFill>
              <a:schemeClr val="accent1"/>
            </a:solidFill>
          </a:ln>
        </p:spPr>
      </p:pic>
      <p:pic>
        <p:nvPicPr>
          <p:cNvPr id="8" name="Imagen 7">
            <a:extLst>
              <a:ext uri="{FF2B5EF4-FFF2-40B4-BE49-F238E27FC236}">
                <a16:creationId xmlns:a16="http://schemas.microsoft.com/office/drawing/2014/main" id="{EC50B290-2AEC-43A0-808D-85B5981401E5}"/>
              </a:ext>
            </a:extLst>
          </p:cNvPr>
          <p:cNvPicPr>
            <a:picLocks noChangeAspect="1"/>
          </p:cNvPicPr>
          <p:nvPr/>
        </p:nvPicPr>
        <p:blipFill>
          <a:blip r:embed="rId3"/>
          <a:stretch>
            <a:fillRect/>
          </a:stretch>
        </p:blipFill>
        <p:spPr>
          <a:xfrm>
            <a:off x="5600880" y="1399081"/>
            <a:ext cx="1804508" cy="1420713"/>
          </a:xfrm>
          <a:prstGeom prst="rect">
            <a:avLst/>
          </a:prstGeom>
          <a:ln w="25400">
            <a:solidFill>
              <a:schemeClr val="accent1"/>
            </a:solidFill>
          </a:ln>
        </p:spPr>
      </p:pic>
    </p:spTree>
    <p:extLst>
      <p:ext uri="{BB962C8B-B14F-4D97-AF65-F5344CB8AC3E}">
        <p14:creationId xmlns:p14="http://schemas.microsoft.com/office/powerpoint/2010/main" val="3714991901"/>
      </p:ext>
    </p:extLst>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6743" y="714290"/>
            <a:ext cx="5009602" cy="482203"/>
          </a:xfrm>
        </p:spPr>
        <p:txBody>
          <a:bodyPr/>
          <a:lstStyle/>
          <a:p>
            <a:pPr algn="l"/>
            <a:r>
              <a:rPr lang="en-GB" sz="1800" dirty="0" err="1" smtClean="0">
                <a:solidFill>
                  <a:srgbClr val="FF0000"/>
                </a:solidFill>
              </a:rPr>
              <a:t>Oxidación</a:t>
            </a:r>
            <a:r>
              <a:rPr lang="en-GB" sz="1800" dirty="0" smtClean="0">
                <a:solidFill>
                  <a:srgbClr val="FF0000"/>
                </a:solidFill>
              </a:rPr>
              <a:t> </a:t>
            </a:r>
            <a:endParaRPr lang="en-GB" sz="1800" dirty="0">
              <a:solidFill>
                <a:srgbClr val="FF0000"/>
              </a:solidFill>
            </a:endParaRPr>
          </a:p>
        </p:txBody>
      </p:sp>
      <p:pic>
        <p:nvPicPr>
          <p:cNvPr id="3" name="Imagen 2"/>
          <p:cNvPicPr>
            <a:picLocks noChangeAspect="1"/>
          </p:cNvPicPr>
          <p:nvPr/>
        </p:nvPicPr>
        <p:blipFill>
          <a:blip r:embed="rId2"/>
          <a:stretch>
            <a:fillRect/>
          </a:stretch>
        </p:blipFill>
        <p:spPr>
          <a:xfrm>
            <a:off x="405329" y="1397873"/>
            <a:ext cx="5688980" cy="3352478"/>
          </a:xfrm>
          <a:prstGeom prst="rect">
            <a:avLst/>
          </a:prstGeom>
        </p:spPr>
      </p:pic>
      <p:pic>
        <p:nvPicPr>
          <p:cNvPr id="9" name="Picture 4" descr="Image result for corroded connector high power"/>
          <p:cNvPicPr>
            <a:picLocks noChangeAspect="1" noChangeArrowheads="1"/>
          </p:cNvPicPr>
          <p:nvPr/>
        </p:nvPicPr>
        <p:blipFill rotWithShape="1">
          <a:blip r:embed="rId3">
            <a:extLst>
              <a:ext uri="{28A0092B-C50C-407E-A947-70E740481C1C}">
                <a14:useLocalDpi xmlns:a14="http://schemas.microsoft.com/office/drawing/2010/main" val="0"/>
              </a:ext>
            </a:extLst>
          </a:blip>
          <a:srcRect r="22"/>
          <a:stretch/>
        </p:blipFill>
        <p:spPr bwMode="auto">
          <a:xfrm>
            <a:off x="6322549" y="1671141"/>
            <a:ext cx="2432570" cy="2229544"/>
          </a:xfrm>
          <a:prstGeom prst="rect">
            <a:avLst/>
          </a:prstGeom>
          <a:noFill/>
          <a:ln w="12700">
            <a:solidFill>
              <a:srgbClr val="FF0000"/>
            </a:solidFill>
          </a:ln>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B3D229C6-5DE6-4810-9F5B-266C5EFEEBDA}"/>
              </a:ext>
            </a:extLst>
          </p:cNvPr>
          <p:cNvSpPr txBox="1">
            <a:spLocks/>
          </p:cNvSpPr>
          <p:nvPr/>
        </p:nvSpPr>
        <p:spPr bwMode="auto">
          <a:xfrm>
            <a:off x="2560956" y="147685"/>
            <a:ext cx="6238775" cy="924375"/>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smtClean="0"/>
              <a:t>Elementos que afectan la </a:t>
            </a:r>
            <a:br>
              <a:rPr lang="en-GB" kern="0" smtClean="0"/>
            </a:br>
            <a:r>
              <a:rPr lang="en-GB" kern="0" smtClean="0"/>
              <a:t>resistencia de contacto</a:t>
            </a:r>
            <a:endParaRPr lang="en-GB" kern="0" dirty="0"/>
          </a:p>
        </p:txBody>
      </p:sp>
    </p:spTree>
    <p:extLst>
      <p:ext uri="{BB962C8B-B14F-4D97-AF65-F5344CB8AC3E}">
        <p14:creationId xmlns:p14="http://schemas.microsoft.com/office/powerpoint/2010/main" val="3075772939"/>
      </p:ext>
    </p:extLst>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6743" y="714290"/>
            <a:ext cx="5009602" cy="482203"/>
          </a:xfrm>
        </p:spPr>
        <p:txBody>
          <a:bodyPr/>
          <a:lstStyle/>
          <a:p>
            <a:pPr algn="l"/>
            <a:r>
              <a:rPr lang="en-GB" sz="1800" dirty="0" err="1" smtClean="0">
                <a:solidFill>
                  <a:srgbClr val="FF0000"/>
                </a:solidFill>
              </a:rPr>
              <a:t>Desgaste</a:t>
            </a:r>
            <a:r>
              <a:rPr lang="en-GB" sz="1800" dirty="0" smtClean="0">
                <a:solidFill>
                  <a:srgbClr val="FF0000"/>
                </a:solidFill>
              </a:rPr>
              <a:t> de </a:t>
            </a:r>
            <a:r>
              <a:rPr lang="en-GB" sz="1800" dirty="0" err="1" smtClean="0">
                <a:solidFill>
                  <a:srgbClr val="FF0000"/>
                </a:solidFill>
              </a:rPr>
              <a:t>contactos</a:t>
            </a:r>
            <a:r>
              <a:rPr lang="en-GB" sz="1800" dirty="0" smtClean="0">
                <a:solidFill>
                  <a:srgbClr val="FF0000"/>
                </a:solidFill>
              </a:rPr>
              <a:t> </a:t>
            </a:r>
            <a:endParaRPr lang="en-GB" sz="1800" dirty="0">
              <a:solidFill>
                <a:srgbClr val="FF0000"/>
              </a:solidFill>
            </a:endParaRPr>
          </a:p>
        </p:txBody>
      </p:sp>
      <p:pic>
        <p:nvPicPr>
          <p:cNvPr id="8" name="Imagen 7"/>
          <p:cNvPicPr>
            <a:picLocks noChangeAspect="1"/>
          </p:cNvPicPr>
          <p:nvPr/>
        </p:nvPicPr>
        <p:blipFill>
          <a:blip r:embed="rId2"/>
          <a:stretch>
            <a:fillRect/>
          </a:stretch>
        </p:blipFill>
        <p:spPr>
          <a:xfrm>
            <a:off x="427017" y="1397873"/>
            <a:ext cx="5669057" cy="3436675"/>
          </a:xfrm>
          <a:prstGeom prst="rect">
            <a:avLst/>
          </a:prstGeom>
        </p:spPr>
      </p:pic>
      <p:sp>
        <p:nvSpPr>
          <p:cNvPr id="5" name="Title 1">
            <a:extLst>
              <a:ext uri="{FF2B5EF4-FFF2-40B4-BE49-F238E27FC236}">
                <a16:creationId xmlns:a16="http://schemas.microsoft.com/office/drawing/2014/main" id="{B3D229C6-5DE6-4810-9F5B-266C5EFEEBDA}"/>
              </a:ext>
            </a:extLst>
          </p:cNvPr>
          <p:cNvSpPr txBox="1">
            <a:spLocks/>
          </p:cNvSpPr>
          <p:nvPr/>
        </p:nvSpPr>
        <p:spPr bwMode="auto">
          <a:xfrm>
            <a:off x="2560956" y="147685"/>
            <a:ext cx="6238775" cy="924375"/>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smtClean="0"/>
              <a:t>Elementos que afectan la </a:t>
            </a:r>
            <a:br>
              <a:rPr lang="en-GB" kern="0" smtClean="0"/>
            </a:br>
            <a:r>
              <a:rPr lang="en-GB" kern="0" smtClean="0"/>
              <a:t>resistencia de contacto</a:t>
            </a:r>
            <a:endParaRPr lang="en-GB" kern="0" dirty="0"/>
          </a:p>
        </p:txBody>
      </p:sp>
      <p:pic>
        <p:nvPicPr>
          <p:cNvPr id="6" name="Imagen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22198" y="1807444"/>
            <a:ext cx="2672558" cy="2004419"/>
          </a:xfrm>
          <a:prstGeom prst="rect">
            <a:avLst/>
          </a:prstGeom>
          <a:ln w="12700">
            <a:solidFill>
              <a:schemeClr val="accent1"/>
            </a:solidFill>
          </a:ln>
        </p:spPr>
      </p:pic>
    </p:spTree>
    <p:extLst>
      <p:ext uri="{BB962C8B-B14F-4D97-AF65-F5344CB8AC3E}">
        <p14:creationId xmlns:p14="http://schemas.microsoft.com/office/powerpoint/2010/main" val="3145240240"/>
      </p:ext>
    </p:extLst>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6743" y="714290"/>
            <a:ext cx="5009602" cy="482203"/>
          </a:xfrm>
        </p:spPr>
        <p:txBody>
          <a:bodyPr/>
          <a:lstStyle/>
          <a:p>
            <a:pPr algn="l"/>
            <a:r>
              <a:rPr lang="en-GB" sz="1800" dirty="0" err="1" smtClean="0">
                <a:solidFill>
                  <a:srgbClr val="FF0000"/>
                </a:solidFill>
              </a:rPr>
              <a:t>Fuerza</a:t>
            </a:r>
            <a:r>
              <a:rPr lang="en-GB" sz="1800" dirty="0" smtClean="0">
                <a:solidFill>
                  <a:srgbClr val="FF0000"/>
                </a:solidFill>
              </a:rPr>
              <a:t> de </a:t>
            </a:r>
            <a:r>
              <a:rPr lang="en-GB" sz="1800" dirty="0" err="1" smtClean="0">
                <a:solidFill>
                  <a:srgbClr val="FF0000"/>
                </a:solidFill>
              </a:rPr>
              <a:t>contacto</a:t>
            </a:r>
            <a:r>
              <a:rPr lang="en-GB" sz="1800" dirty="0" smtClean="0">
                <a:solidFill>
                  <a:srgbClr val="FF0000"/>
                </a:solidFill>
              </a:rPr>
              <a:t> </a:t>
            </a:r>
            <a:endParaRPr lang="en-GB" sz="1800" dirty="0">
              <a:solidFill>
                <a:srgbClr val="FF0000"/>
              </a:solidFill>
            </a:endParaRPr>
          </a:p>
        </p:txBody>
      </p:sp>
      <p:pic>
        <p:nvPicPr>
          <p:cNvPr id="4" name="Imagen 3"/>
          <p:cNvPicPr>
            <a:picLocks noChangeAspect="1"/>
          </p:cNvPicPr>
          <p:nvPr/>
        </p:nvPicPr>
        <p:blipFill>
          <a:blip r:embed="rId2"/>
          <a:stretch>
            <a:fillRect/>
          </a:stretch>
        </p:blipFill>
        <p:spPr>
          <a:xfrm>
            <a:off x="477789" y="1397874"/>
            <a:ext cx="6066396" cy="3090043"/>
          </a:xfrm>
          <a:prstGeom prst="rect">
            <a:avLst/>
          </a:prstGeom>
        </p:spPr>
      </p:pic>
      <p:pic>
        <p:nvPicPr>
          <p:cNvPr id="1026" name="Picture 2" descr="noti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7701" y="2249213"/>
            <a:ext cx="2530362" cy="1265181"/>
          </a:xfrm>
          <a:prstGeom prst="rect">
            <a:avLst/>
          </a:prstGeom>
          <a:noFill/>
          <a:ln w="12700">
            <a:solidFill>
              <a:schemeClr val="accent1"/>
            </a:solidFill>
          </a:ln>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B3D229C6-5DE6-4810-9F5B-266C5EFEEBDA}"/>
              </a:ext>
            </a:extLst>
          </p:cNvPr>
          <p:cNvSpPr txBox="1">
            <a:spLocks/>
          </p:cNvSpPr>
          <p:nvPr/>
        </p:nvSpPr>
        <p:spPr bwMode="auto">
          <a:xfrm>
            <a:off x="2560956" y="147685"/>
            <a:ext cx="6238775" cy="924375"/>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smtClean="0"/>
              <a:t>Elementos que afectan la </a:t>
            </a:r>
            <a:br>
              <a:rPr lang="en-GB" kern="0" smtClean="0"/>
            </a:br>
            <a:r>
              <a:rPr lang="en-GB" kern="0" smtClean="0"/>
              <a:t>resistencia de contacto</a:t>
            </a:r>
            <a:endParaRPr lang="en-GB" kern="0" dirty="0"/>
          </a:p>
        </p:txBody>
      </p:sp>
    </p:spTree>
    <p:extLst>
      <p:ext uri="{BB962C8B-B14F-4D97-AF65-F5344CB8AC3E}">
        <p14:creationId xmlns:p14="http://schemas.microsoft.com/office/powerpoint/2010/main" val="2405690728"/>
      </p:ext>
    </p:extLst>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6743" y="714290"/>
            <a:ext cx="5009602" cy="482203"/>
          </a:xfrm>
        </p:spPr>
        <p:txBody>
          <a:bodyPr/>
          <a:lstStyle/>
          <a:p>
            <a:pPr algn="l"/>
            <a:r>
              <a:rPr lang="en-GB" sz="1800" dirty="0" err="1" smtClean="0">
                <a:solidFill>
                  <a:srgbClr val="FF0000"/>
                </a:solidFill>
              </a:rPr>
              <a:t>Frotamiento</a:t>
            </a:r>
            <a:r>
              <a:rPr lang="en-GB" sz="1800" dirty="0" smtClean="0">
                <a:solidFill>
                  <a:srgbClr val="FF0000"/>
                </a:solidFill>
              </a:rPr>
              <a:t> </a:t>
            </a:r>
            <a:endParaRPr lang="en-GB" sz="1800" dirty="0">
              <a:solidFill>
                <a:srgbClr val="FF0000"/>
              </a:solidFill>
            </a:endParaRPr>
          </a:p>
        </p:txBody>
      </p:sp>
      <p:pic>
        <p:nvPicPr>
          <p:cNvPr id="3" name="Imagen 2"/>
          <p:cNvPicPr>
            <a:picLocks noChangeAspect="1"/>
          </p:cNvPicPr>
          <p:nvPr/>
        </p:nvPicPr>
        <p:blipFill>
          <a:blip r:embed="rId2"/>
          <a:stretch>
            <a:fillRect/>
          </a:stretch>
        </p:blipFill>
        <p:spPr>
          <a:xfrm>
            <a:off x="451945" y="1276623"/>
            <a:ext cx="5731839" cy="3516098"/>
          </a:xfrm>
          <a:prstGeom prst="rect">
            <a:avLst/>
          </a:prstGeom>
        </p:spPr>
      </p:pic>
      <p:sp>
        <p:nvSpPr>
          <p:cNvPr id="5" name="Title 1">
            <a:extLst>
              <a:ext uri="{FF2B5EF4-FFF2-40B4-BE49-F238E27FC236}">
                <a16:creationId xmlns:a16="http://schemas.microsoft.com/office/drawing/2014/main" id="{B3D229C6-5DE6-4810-9F5B-266C5EFEEBDA}"/>
              </a:ext>
            </a:extLst>
          </p:cNvPr>
          <p:cNvSpPr txBox="1">
            <a:spLocks/>
          </p:cNvSpPr>
          <p:nvPr/>
        </p:nvSpPr>
        <p:spPr bwMode="auto">
          <a:xfrm>
            <a:off x="2560956" y="147685"/>
            <a:ext cx="6238775" cy="924375"/>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smtClean="0"/>
              <a:t>Elementos que afectan la </a:t>
            </a:r>
            <a:br>
              <a:rPr lang="en-GB" kern="0" smtClean="0"/>
            </a:br>
            <a:r>
              <a:rPr lang="en-GB" kern="0" smtClean="0"/>
              <a:t>resistencia de contacto</a:t>
            </a:r>
            <a:endParaRPr lang="en-GB" kern="0" dirty="0"/>
          </a:p>
        </p:txBody>
      </p:sp>
      <p:pic>
        <p:nvPicPr>
          <p:cNvPr id="3074" name="Picture 2" descr="http://www.bricoinventos.com/wp-content/uploads/2012/02/fricci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57869" y="1723698"/>
            <a:ext cx="2034905" cy="2411740"/>
          </a:xfrm>
          <a:prstGeom prst="rect">
            <a:avLst/>
          </a:prstGeom>
          <a:noFill/>
          <a:ln w="12700">
            <a:solidFill>
              <a:schemeClr val="accent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0115281"/>
      </p:ext>
    </p:extLst>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6743" y="714290"/>
            <a:ext cx="5009602" cy="482203"/>
          </a:xfrm>
        </p:spPr>
        <p:txBody>
          <a:bodyPr/>
          <a:lstStyle/>
          <a:p>
            <a:pPr algn="l"/>
            <a:r>
              <a:rPr lang="en-GB" sz="1800" dirty="0" err="1" smtClean="0">
                <a:solidFill>
                  <a:srgbClr val="FF0000"/>
                </a:solidFill>
              </a:rPr>
              <a:t>Temperatura</a:t>
            </a:r>
            <a:r>
              <a:rPr lang="en-GB" sz="1800" dirty="0" smtClean="0">
                <a:solidFill>
                  <a:srgbClr val="FF0000"/>
                </a:solidFill>
              </a:rPr>
              <a:t> </a:t>
            </a:r>
            <a:endParaRPr lang="en-GB" sz="1800" dirty="0">
              <a:solidFill>
                <a:srgbClr val="FF0000"/>
              </a:solidFill>
            </a:endParaRPr>
          </a:p>
        </p:txBody>
      </p:sp>
      <p:pic>
        <p:nvPicPr>
          <p:cNvPr id="4" name="Imagen 3"/>
          <p:cNvPicPr>
            <a:picLocks noChangeAspect="1"/>
          </p:cNvPicPr>
          <p:nvPr/>
        </p:nvPicPr>
        <p:blipFill>
          <a:blip r:embed="rId2"/>
          <a:stretch>
            <a:fillRect/>
          </a:stretch>
        </p:blipFill>
        <p:spPr>
          <a:xfrm>
            <a:off x="450989" y="1405226"/>
            <a:ext cx="5805840" cy="2399520"/>
          </a:xfrm>
          <a:prstGeom prst="rect">
            <a:avLst/>
          </a:prstGeom>
        </p:spPr>
      </p:pic>
      <p:pic>
        <p:nvPicPr>
          <p:cNvPr id="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48248" y="1777286"/>
            <a:ext cx="2620954" cy="1759235"/>
          </a:xfrm>
          <a:prstGeom prst="rect">
            <a:avLst/>
          </a:prstGeom>
          <a:noFill/>
          <a:ln w="127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itle 1">
            <a:extLst>
              <a:ext uri="{FF2B5EF4-FFF2-40B4-BE49-F238E27FC236}">
                <a16:creationId xmlns:a16="http://schemas.microsoft.com/office/drawing/2014/main" id="{B3D229C6-5DE6-4810-9F5B-266C5EFEEBDA}"/>
              </a:ext>
            </a:extLst>
          </p:cNvPr>
          <p:cNvSpPr txBox="1">
            <a:spLocks/>
          </p:cNvSpPr>
          <p:nvPr/>
        </p:nvSpPr>
        <p:spPr bwMode="auto">
          <a:xfrm>
            <a:off x="2560956" y="147685"/>
            <a:ext cx="6238775" cy="924375"/>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smtClean="0"/>
              <a:t>Elementos que afectan la </a:t>
            </a:r>
            <a:br>
              <a:rPr lang="en-GB" kern="0" smtClean="0"/>
            </a:br>
            <a:r>
              <a:rPr lang="en-GB" kern="0" smtClean="0"/>
              <a:t>resistencia de contacto</a:t>
            </a:r>
            <a:endParaRPr lang="en-GB" kern="0" dirty="0"/>
          </a:p>
        </p:txBody>
      </p:sp>
    </p:spTree>
    <p:extLst>
      <p:ext uri="{BB962C8B-B14F-4D97-AF65-F5344CB8AC3E}">
        <p14:creationId xmlns:p14="http://schemas.microsoft.com/office/powerpoint/2010/main" val="2157556554"/>
      </p:ext>
    </p:extLst>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6743" y="714290"/>
            <a:ext cx="5009602" cy="482203"/>
          </a:xfrm>
        </p:spPr>
        <p:txBody>
          <a:bodyPr/>
          <a:lstStyle/>
          <a:p>
            <a:pPr algn="l"/>
            <a:r>
              <a:rPr lang="en-GB" sz="1800" dirty="0" err="1" smtClean="0">
                <a:solidFill>
                  <a:srgbClr val="FF0000"/>
                </a:solidFill>
              </a:rPr>
              <a:t>Temperatura</a:t>
            </a:r>
            <a:r>
              <a:rPr lang="en-GB" sz="1800" dirty="0" smtClean="0">
                <a:solidFill>
                  <a:srgbClr val="FF0000"/>
                </a:solidFill>
              </a:rPr>
              <a:t> </a:t>
            </a:r>
            <a:endParaRPr lang="en-GB" sz="1800" dirty="0">
              <a:solidFill>
                <a:srgbClr val="FF0000"/>
              </a:solidFill>
            </a:endParaRPr>
          </a:p>
        </p:txBody>
      </p:sp>
      <mc:AlternateContent xmlns:mc="http://schemas.openxmlformats.org/markup-compatibility/2006" xmlns:a14="http://schemas.microsoft.com/office/drawing/2010/main">
        <mc:Choice Requires="a14">
          <p:sp>
            <p:nvSpPr>
              <p:cNvPr id="4" name="Rectangle 3"/>
              <p:cNvSpPr txBox="1">
                <a:spLocks noChangeArrowheads="1"/>
              </p:cNvSpPr>
              <p:nvPr/>
            </p:nvSpPr>
            <p:spPr>
              <a:xfrm>
                <a:off x="886689" y="1416966"/>
                <a:ext cx="7215417" cy="3783935"/>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pPr>
                  <a:lnSpc>
                    <a:spcPct val="90000"/>
                  </a:lnSpc>
                </a:pPr>
                <a:r>
                  <a:rPr lang="en-GB" altLang="en-US" sz="1800" b="1" kern="0" dirty="0" smtClean="0">
                    <a:solidFill>
                      <a:srgbClr val="0000FF"/>
                    </a:solidFill>
                  </a:rPr>
                  <a:t>U = (I x R)</a:t>
                </a:r>
              </a:p>
              <a:p>
                <a:pPr marL="0" indent="0">
                  <a:lnSpc>
                    <a:spcPct val="90000"/>
                  </a:lnSpc>
                  <a:buNone/>
                </a:pPr>
                <a:endParaRPr lang="en-GB" altLang="en-US" sz="1800" kern="0" dirty="0" smtClean="0"/>
              </a:p>
              <a:p>
                <a:pPr>
                  <a:lnSpc>
                    <a:spcPct val="90000"/>
                  </a:lnSpc>
                </a:pPr>
                <a:r>
                  <a:rPr lang="en-GB" altLang="en-US" sz="1800" b="1" kern="0" dirty="0" smtClean="0"/>
                  <a:t>W = I x</a:t>
                </a:r>
                <a:r>
                  <a:rPr lang="en-GB" altLang="en-US" sz="1800" b="1" kern="0" dirty="0" smtClean="0">
                    <a:solidFill>
                      <a:srgbClr val="0000FF"/>
                    </a:solidFill>
                  </a:rPr>
                  <a:t> U</a:t>
                </a:r>
              </a:p>
              <a:p>
                <a:pPr marL="0" indent="0">
                  <a:lnSpc>
                    <a:spcPct val="90000"/>
                  </a:lnSpc>
                  <a:buNone/>
                </a:pPr>
                <a:endParaRPr lang="en-GB" altLang="en-US" sz="1800" kern="0" dirty="0" smtClean="0"/>
              </a:p>
              <a:p>
                <a:pPr>
                  <a:lnSpc>
                    <a:spcPct val="90000"/>
                  </a:lnSpc>
                </a:pPr>
                <a:r>
                  <a:rPr lang="en-GB" altLang="en-US" sz="1800" b="1" kern="0" dirty="0" smtClean="0"/>
                  <a:t>W = I x </a:t>
                </a:r>
                <a:r>
                  <a:rPr lang="en-GB" altLang="en-US" sz="1800" b="1" kern="0" dirty="0" smtClean="0">
                    <a:solidFill>
                      <a:srgbClr val="0000FF"/>
                    </a:solidFill>
                  </a:rPr>
                  <a:t>( I x R)</a:t>
                </a:r>
              </a:p>
              <a:p>
                <a:pPr marL="0" indent="0">
                  <a:lnSpc>
                    <a:spcPct val="90000"/>
                  </a:lnSpc>
                  <a:buNone/>
                </a:pPr>
                <a:endParaRPr lang="en-GB" altLang="en-US" sz="1800" kern="0" dirty="0" smtClean="0"/>
              </a:p>
              <a:p>
                <a:pPr>
                  <a:lnSpc>
                    <a:spcPct val="90000"/>
                  </a:lnSpc>
                </a:pPr>
                <a:r>
                  <a:rPr lang="en-GB" altLang="en-US" sz="1800" b="1" kern="0" dirty="0" smtClean="0"/>
                  <a:t>W = </a:t>
                </a:r>
                <a14:m>
                  <m:oMath xmlns:m="http://schemas.openxmlformats.org/officeDocument/2006/math">
                    <m:sSup>
                      <m:sSupPr>
                        <m:ctrlPr>
                          <a:rPr lang="en-GB" altLang="en-US" sz="1800" b="1" i="1" kern="0" smtClean="0">
                            <a:latin typeface="Cambria Math" panose="02040503050406030204" pitchFamily="18" charset="0"/>
                          </a:rPr>
                        </m:ctrlPr>
                      </m:sSupPr>
                      <m:e>
                        <m:r>
                          <a:rPr lang="es-AR" altLang="en-US" sz="1800" b="1" i="0" kern="0" smtClean="0">
                            <a:latin typeface="Cambria Math" panose="02040503050406030204" pitchFamily="18" charset="0"/>
                          </a:rPr>
                          <m:t>𝐈</m:t>
                        </m:r>
                      </m:e>
                      <m:sup>
                        <m:r>
                          <a:rPr lang="en-GB" altLang="en-US" sz="1800" b="1" i="1" kern="0" smtClean="0">
                            <a:latin typeface="Cambria Math" panose="02040503050406030204" pitchFamily="18" charset="0"/>
                          </a:rPr>
                          <m:t>𝟐</m:t>
                        </m:r>
                      </m:sup>
                    </m:sSup>
                  </m:oMath>
                </a14:m>
                <a:r>
                  <a:rPr lang="en-GB" altLang="en-US" sz="1800" b="1" kern="0" dirty="0" smtClean="0"/>
                  <a:t> x R</a:t>
                </a:r>
                <a:endParaRPr lang="en-GB" altLang="en-US" sz="1800" kern="0" dirty="0" smtClean="0"/>
              </a:p>
              <a:p>
                <a:pPr marL="0" indent="0">
                  <a:lnSpc>
                    <a:spcPct val="90000"/>
                  </a:lnSpc>
                  <a:buNone/>
                </a:pPr>
                <a:endParaRPr lang="en-GB" altLang="en-US" sz="1800" kern="0" dirty="0" smtClean="0"/>
              </a:p>
              <a:p>
                <a:r>
                  <a:rPr lang="en-US" sz="1600" dirty="0"/>
                  <a:t>6000 A </a:t>
                </a:r>
                <a:r>
                  <a:rPr lang="en-US" sz="1600" dirty="0" err="1"/>
                  <a:t>a</a:t>
                </a:r>
                <a:r>
                  <a:rPr lang="en-US" sz="1600" dirty="0"/>
                  <a:t> </a:t>
                </a:r>
                <a:r>
                  <a:rPr lang="en-US" sz="1600" dirty="0" err="1"/>
                  <a:t>través</a:t>
                </a:r>
                <a:r>
                  <a:rPr lang="en-US" sz="1600" dirty="0"/>
                  <a:t> de </a:t>
                </a:r>
                <a:r>
                  <a:rPr lang="en-US" sz="1600" dirty="0" err="1"/>
                  <a:t>una</a:t>
                </a:r>
                <a:r>
                  <a:rPr lang="en-US" sz="1600" dirty="0"/>
                  <a:t> </a:t>
                </a:r>
                <a:r>
                  <a:rPr lang="en-US" sz="1600" dirty="0" err="1"/>
                  <a:t>barra</a:t>
                </a:r>
                <a:r>
                  <a:rPr lang="en-US" sz="1600" dirty="0"/>
                  <a:t> de 1 </a:t>
                </a:r>
                <a:r>
                  <a:rPr lang="el-GR" sz="1600" dirty="0"/>
                  <a:t>μΩ = 36 </a:t>
                </a:r>
                <a:r>
                  <a:rPr lang="en-US" sz="1600" dirty="0" err="1"/>
                  <a:t>Vatios</a:t>
                </a:r>
                <a:r>
                  <a:rPr lang="en-US" sz="1600" dirty="0" smtClean="0"/>
                  <a:t>.</a:t>
                </a:r>
              </a:p>
              <a:p>
                <a:endParaRPr lang="en-US" sz="1600" dirty="0"/>
              </a:p>
              <a:p>
                <a:r>
                  <a:rPr lang="en-US" sz="1600" dirty="0" smtClean="0"/>
                  <a:t>6000 A </a:t>
                </a:r>
                <a:r>
                  <a:rPr lang="en-US" sz="1600" dirty="0" err="1" smtClean="0"/>
                  <a:t>a</a:t>
                </a:r>
                <a:r>
                  <a:rPr lang="en-US" sz="1600" dirty="0" smtClean="0"/>
                  <a:t> </a:t>
                </a:r>
                <a:r>
                  <a:rPr lang="en-US" sz="1600" dirty="0" err="1" smtClean="0"/>
                  <a:t>través</a:t>
                </a:r>
                <a:r>
                  <a:rPr lang="en-US" sz="1600" dirty="0" smtClean="0"/>
                  <a:t> de </a:t>
                </a:r>
                <a:r>
                  <a:rPr lang="en-US" sz="1600" dirty="0" err="1" smtClean="0"/>
                  <a:t>una</a:t>
                </a:r>
                <a:r>
                  <a:rPr lang="en-US" sz="1600" dirty="0" smtClean="0"/>
                  <a:t> </a:t>
                </a:r>
                <a:r>
                  <a:rPr lang="en-US" sz="1600" dirty="0" err="1" smtClean="0"/>
                  <a:t>barra</a:t>
                </a:r>
                <a:r>
                  <a:rPr lang="en-US" sz="1600" dirty="0" smtClean="0"/>
                  <a:t> de 100 </a:t>
                </a:r>
                <a:r>
                  <a:rPr lang="el-GR" sz="1600" dirty="0" smtClean="0"/>
                  <a:t>μΩ = 3600 </a:t>
                </a:r>
                <a:r>
                  <a:rPr lang="en-US" sz="1800" dirty="0" err="1" smtClean="0"/>
                  <a:t>Vatios</a:t>
                </a:r>
                <a:r>
                  <a:rPr lang="en-US" sz="1800" dirty="0" smtClean="0"/>
                  <a:t>.</a:t>
                </a:r>
              </a:p>
              <a:p>
                <a:pPr>
                  <a:lnSpc>
                    <a:spcPct val="90000"/>
                  </a:lnSpc>
                </a:pPr>
                <a:endParaRPr lang="en-GB" altLang="en-US" sz="1500" kern="0" dirty="0" smtClean="0"/>
              </a:p>
              <a:p>
                <a:pPr>
                  <a:lnSpc>
                    <a:spcPct val="90000"/>
                  </a:lnSpc>
                </a:pPr>
                <a:endParaRPr lang="en-GB" altLang="en-US" sz="1500" kern="0" dirty="0"/>
              </a:p>
            </p:txBody>
          </p:sp>
        </mc:Choice>
        <mc:Fallback xmlns="">
          <p:sp>
            <p:nvSpPr>
              <p:cNvPr id="4" name="Rectangle 3"/>
              <p:cNvSpPr txBox="1">
                <a:spLocks noRot="1" noChangeAspect="1" noMove="1" noResize="1" noEditPoints="1" noAdjustHandles="1" noChangeArrowheads="1" noChangeShapeType="1" noTextEdit="1"/>
              </p:cNvSpPr>
              <p:nvPr/>
            </p:nvSpPr>
            <p:spPr>
              <a:xfrm>
                <a:off x="886689" y="1416966"/>
                <a:ext cx="7215417" cy="3783935"/>
              </a:xfrm>
              <a:prstGeom prst="rect">
                <a:avLst/>
              </a:prstGeom>
              <a:blipFill>
                <a:blip r:embed="rId2"/>
                <a:stretch>
                  <a:fillRect l="-507" t="-1449"/>
                </a:stretch>
              </a:blipFill>
            </p:spPr>
            <p:txBody>
              <a:bodyPr/>
              <a:lstStyle/>
              <a:p>
                <a:r>
                  <a:rPr lang="es-CO">
                    <a:noFill/>
                  </a:rPr>
                  <a:t> </a:t>
                </a:r>
              </a:p>
            </p:txBody>
          </p:sp>
        </mc:Fallback>
      </mc:AlternateContent>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30735" y="1353713"/>
            <a:ext cx="3240646" cy="2427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10"/>
          <p:cNvSpPr/>
          <p:nvPr/>
        </p:nvSpPr>
        <p:spPr bwMode="auto">
          <a:xfrm>
            <a:off x="5530735" y="1353712"/>
            <a:ext cx="3240646" cy="2427945"/>
          </a:xfrm>
          <a:prstGeom prst="rect">
            <a:avLst/>
          </a:prstGeom>
          <a:solidFill>
            <a:schemeClr val="tx1">
              <a:alpha val="51000"/>
            </a:schemeClr>
          </a:solidFill>
          <a:ln w="12700" cap="flat" cmpd="sng" algn="ctr">
            <a:solidFill>
              <a:srgbClr val="FF0000"/>
            </a:solidFill>
            <a:prstDash val="solid"/>
            <a:miter lim="800000"/>
            <a:headEnd type="none" w="sm" len="sm"/>
            <a:tailEnd type="none" w="sm" len="sm"/>
          </a:ln>
          <a:effectLst>
            <a:softEdge rad="12700"/>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ndParaRPr>
          </a:p>
        </p:txBody>
      </p:sp>
      <p:sp>
        <p:nvSpPr>
          <p:cNvPr id="7" name="Title 1">
            <a:extLst>
              <a:ext uri="{FF2B5EF4-FFF2-40B4-BE49-F238E27FC236}">
                <a16:creationId xmlns:a16="http://schemas.microsoft.com/office/drawing/2014/main" id="{B3D229C6-5DE6-4810-9F5B-266C5EFEEBDA}"/>
              </a:ext>
            </a:extLst>
          </p:cNvPr>
          <p:cNvSpPr txBox="1">
            <a:spLocks/>
          </p:cNvSpPr>
          <p:nvPr/>
        </p:nvSpPr>
        <p:spPr bwMode="auto">
          <a:xfrm>
            <a:off x="2560956" y="147685"/>
            <a:ext cx="6238775" cy="924375"/>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t>Elementos</a:t>
            </a:r>
            <a:r>
              <a:rPr lang="en-GB" kern="0" dirty="0" smtClean="0"/>
              <a:t> que </a:t>
            </a:r>
            <a:r>
              <a:rPr lang="en-GB" kern="0" dirty="0" err="1" smtClean="0"/>
              <a:t>afectan</a:t>
            </a:r>
            <a:r>
              <a:rPr lang="en-GB" kern="0" dirty="0" smtClean="0"/>
              <a:t> la </a:t>
            </a:r>
            <a:br>
              <a:rPr lang="en-GB" kern="0" dirty="0" smtClean="0"/>
            </a:br>
            <a:r>
              <a:rPr lang="en-GB" kern="0" dirty="0" err="1" smtClean="0"/>
              <a:t>resistencia</a:t>
            </a:r>
            <a:r>
              <a:rPr lang="en-GB" kern="0" dirty="0" smtClean="0"/>
              <a:t> de </a:t>
            </a:r>
            <a:r>
              <a:rPr lang="en-GB" kern="0" dirty="0" err="1" smtClean="0"/>
              <a:t>contacto</a:t>
            </a:r>
            <a:endParaRPr lang="en-GB" kern="0" dirty="0"/>
          </a:p>
        </p:txBody>
      </p:sp>
    </p:spTree>
    <p:extLst>
      <p:ext uri="{BB962C8B-B14F-4D97-AF65-F5344CB8AC3E}">
        <p14:creationId xmlns:p14="http://schemas.microsoft.com/office/powerpoint/2010/main" val="252850422"/>
      </p:ext>
    </p:extLst>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Rectangle 3"/>
              <p:cNvSpPr txBox="1">
                <a:spLocks noChangeArrowheads="1"/>
              </p:cNvSpPr>
              <p:nvPr/>
            </p:nvSpPr>
            <p:spPr>
              <a:xfrm>
                <a:off x="638629" y="1328057"/>
                <a:ext cx="4992914" cy="3043192"/>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pPr marL="0" indent="0">
                  <a:buNone/>
                </a:pPr>
                <a:endParaRPr lang="en-GB" altLang="en-US" sz="1600" kern="0" smtClean="0"/>
              </a:p>
              <a:p>
                <a:pPr>
                  <a:lnSpc>
                    <a:spcPct val="90000"/>
                  </a:lnSpc>
                </a:pPr>
                <a:r>
                  <a:rPr lang="en-GB" altLang="en-US" sz="1400" b="1" kern="0"/>
                  <a:t>W = </a:t>
                </a:r>
                <a14:m>
                  <m:oMath xmlns:m="http://schemas.openxmlformats.org/officeDocument/2006/math">
                    <m:sSup>
                      <m:sSupPr>
                        <m:ctrlPr>
                          <a:rPr lang="en-GB" altLang="en-US" sz="1400" b="1" i="1" kern="0">
                            <a:latin typeface="Cambria Math" panose="02040503050406030204" pitchFamily="18" charset="0"/>
                          </a:rPr>
                        </m:ctrlPr>
                      </m:sSupPr>
                      <m:e>
                        <m:r>
                          <a:rPr lang="es-AR" altLang="en-US" sz="1400" b="1" kern="0">
                            <a:latin typeface="Cambria Math" panose="02040503050406030204" pitchFamily="18" charset="0"/>
                          </a:rPr>
                          <m:t>𝐈</m:t>
                        </m:r>
                      </m:e>
                      <m:sup>
                        <m:r>
                          <a:rPr lang="en-GB" altLang="en-US" sz="1400" b="1" i="1" kern="0">
                            <a:latin typeface="Cambria Math" panose="02040503050406030204" pitchFamily="18" charset="0"/>
                          </a:rPr>
                          <m:t>𝟐</m:t>
                        </m:r>
                      </m:sup>
                    </m:sSup>
                  </m:oMath>
                </a14:m>
                <a:r>
                  <a:rPr lang="en-GB" altLang="en-US" sz="1400" b="1" kern="0"/>
                  <a:t> x R</a:t>
                </a:r>
              </a:p>
              <a:p>
                <a:pPr marL="0" indent="0">
                  <a:lnSpc>
                    <a:spcPct val="90000"/>
                  </a:lnSpc>
                  <a:buNone/>
                </a:pPr>
                <a:endParaRPr lang="en-GB" altLang="en-US" sz="1400" kern="0" smtClean="0"/>
              </a:p>
              <a:p>
                <a:pPr marL="0" indent="0">
                  <a:lnSpc>
                    <a:spcPct val="90000"/>
                  </a:lnSpc>
                  <a:buNone/>
                </a:pPr>
                <a:r>
                  <a:rPr lang="en-GB" altLang="en-US" sz="1400" kern="0" smtClean="0"/>
                  <a:t>Para R = 0.1 Ohm </a:t>
                </a:r>
              </a:p>
              <a:p>
                <a:pPr marL="0" indent="0">
                  <a:lnSpc>
                    <a:spcPct val="90000"/>
                  </a:lnSpc>
                  <a:buNone/>
                </a:pPr>
                <a:endParaRPr lang="en-GB" altLang="en-US" sz="1400" kern="0" smtClean="0"/>
              </a:p>
              <a:p>
                <a:pPr marL="0" indent="0">
                  <a:lnSpc>
                    <a:spcPct val="90000"/>
                  </a:lnSpc>
                  <a:buNone/>
                </a:pPr>
                <a:r>
                  <a:rPr lang="en-GB" altLang="en-US" sz="1400" kern="0" smtClean="0"/>
                  <a:t>@ 100 Amperes W =  </a:t>
                </a:r>
                <a14:m>
                  <m:oMath xmlns:m="http://schemas.openxmlformats.org/officeDocument/2006/math">
                    <m:sSup>
                      <m:sSupPr>
                        <m:ctrlPr>
                          <a:rPr lang="en-GB" altLang="en-US" sz="1400" b="1" i="1" kern="0">
                            <a:latin typeface="Cambria Math" panose="02040503050406030204" pitchFamily="18" charset="0"/>
                          </a:rPr>
                        </m:ctrlPr>
                      </m:sSupPr>
                      <m:e>
                        <m:r>
                          <a:rPr lang="es-ES" altLang="en-US" sz="1400" b="1" i="0" kern="0" smtClean="0">
                            <a:latin typeface="Cambria Math" panose="02040503050406030204" pitchFamily="18" charset="0"/>
                          </a:rPr>
                          <m:t>𝟏𝟎𝟎</m:t>
                        </m:r>
                      </m:e>
                      <m:sup>
                        <m:r>
                          <a:rPr lang="en-GB" altLang="en-US" sz="1400" b="1" i="1" kern="0">
                            <a:latin typeface="Cambria Math" panose="02040503050406030204" pitchFamily="18" charset="0"/>
                          </a:rPr>
                          <m:t>𝟐</m:t>
                        </m:r>
                      </m:sup>
                    </m:sSup>
                    <m:r>
                      <a:rPr lang="es-ES" altLang="en-US" sz="1400" b="1" i="1" kern="0" smtClean="0">
                        <a:latin typeface="Cambria Math" panose="02040503050406030204" pitchFamily="18" charset="0"/>
                      </a:rPr>
                      <m:t> </m:t>
                    </m:r>
                  </m:oMath>
                </a14:m>
                <a:r>
                  <a:rPr lang="en-GB" altLang="en-US" sz="1400" kern="0" smtClean="0"/>
                  <a:t>x 0.1 =  1000 </a:t>
                </a:r>
                <a:r>
                  <a:rPr lang="en-GB" altLang="en-US" sz="1400" kern="0" err="1" smtClean="0"/>
                  <a:t>Vatios</a:t>
                </a:r>
                <a:endParaRPr lang="en-GB" altLang="en-US" sz="1400" kern="0" smtClean="0"/>
              </a:p>
              <a:p>
                <a:pPr marL="0" indent="0">
                  <a:lnSpc>
                    <a:spcPct val="90000"/>
                  </a:lnSpc>
                  <a:buNone/>
                </a:pPr>
                <a:r>
                  <a:rPr lang="en-GB" altLang="en-US" sz="1400" kern="0"/>
                  <a:t>@ </a:t>
                </a:r>
                <a:r>
                  <a:rPr lang="en-GB" altLang="en-US" sz="1400" kern="0" smtClean="0"/>
                  <a:t>200 </a:t>
                </a:r>
                <a:r>
                  <a:rPr lang="en-GB" altLang="en-US" sz="1400" kern="0"/>
                  <a:t>Amperes W =  </a:t>
                </a:r>
                <a14:m>
                  <m:oMath xmlns:m="http://schemas.openxmlformats.org/officeDocument/2006/math">
                    <m:sSup>
                      <m:sSupPr>
                        <m:ctrlPr>
                          <a:rPr lang="en-GB" altLang="en-US" sz="1400" b="1" i="1" kern="0">
                            <a:latin typeface="Cambria Math" panose="02040503050406030204" pitchFamily="18" charset="0"/>
                          </a:rPr>
                        </m:ctrlPr>
                      </m:sSupPr>
                      <m:e>
                        <m:r>
                          <a:rPr lang="es-ES" altLang="en-US" sz="1400" b="1" i="0" kern="0" smtClean="0">
                            <a:latin typeface="Cambria Math" panose="02040503050406030204" pitchFamily="18" charset="0"/>
                          </a:rPr>
                          <m:t>𝟐</m:t>
                        </m:r>
                        <m:r>
                          <a:rPr lang="es-ES" altLang="en-US" sz="1400" b="1" kern="0">
                            <a:latin typeface="Cambria Math" panose="02040503050406030204" pitchFamily="18" charset="0"/>
                          </a:rPr>
                          <m:t>𝟎𝟎</m:t>
                        </m:r>
                      </m:e>
                      <m:sup>
                        <m:r>
                          <a:rPr lang="en-GB" altLang="en-US" sz="1400" b="1" i="1" kern="0">
                            <a:latin typeface="Cambria Math" panose="02040503050406030204" pitchFamily="18" charset="0"/>
                          </a:rPr>
                          <m:t>𝟐</m:t>
                        </m:r>
                      </m:sup>
                    </m:sSup>
                    <m:r>
                      <a:rPr lang="es-ES" altLang="en-US" sz="1400" b="1" i="1" kern="0">
                        <a:latin typeface="Cambria Math" panose="02040503050406030204" pitchFamily="18" charset="0"/>
                      </a:rPr>
                      <m:t> </m:t>
                    </m:r>
                  </m:oMath>
                </a14:m>
                <a:r>
                  <a:rPr lang="en-GB" altLang="en-US" sz="1400" kern="0"/>
                  <a:t>x 0.1 =  </a:t>
                </a:r>
                <a:r>
                  <a:rPr lang="en-GB" altLang="en-US" sz="1400" kern="0" smtClean="0"/>
                  <a:t>4000 </a:t>
                </a:r>
                <a:r>
                  <a:rPr lang="en-GB" altLang="en-US" sz="1400" kern="0" err="1"/>
                  <a:t>Vatios</a:t>
                </a:r>
                <a:endParaRPr lang="en-GB" altLang="en-US" sz="1400" kern="0"/>
              </a:p>
              <a:p>
                <a:pPr marL="0" indent="0">
                  <a:lnSpc>
                    <a:spcPct val="90000"/>
                  </a:lnSpc>
                  <a:buNone/>
                </a:pPr>
                <a:r>
                  <a:rPr lang="en-GB" altLang="en-US" sz="1400" kern="0"/>
                  <a:t>@ </a:t>
                </a:r>
                <a:r>
                  <a:rPr lang="en-GB" altLang="en-US" sz="1400" kern="0" smtClean="0"/>
                  <a:t>300 </a:t>
                </a:r>
                <a:r>
                  <a:rPr lang="en-GB" altLang="en-US" sz="1400" kern="0"/>
                  <a:t>Amperes W =  </a:t>
                </a:r>
                <a14:m>
                  <m:oMath xmlns:m="http://schemas.openxmlformats.org/officeDocument/2006/math">
                    <m:sSup>
                      <m:sSupPr>
                        <m:ctrlPr>
                          <a:rPr lang="en-GB" altLang="en-US" sz="1400" b="1" i="1" kern="0">
                            <a:latin typeface="Cambria Math" panose="02040503050406030204" pitchFamily="18" charset="0"/>
                          </a:rPr>
                        </m:ctrlPr>
                      </m:sSupPr>
                      <m:e>
                        <m:r>
                          <a:rPr lang="es-ES" altLang="en-US" sz="1400" b="1" i="0" kern="0" smtClean="0">
                            <a:latin typeface="Cambria Math" panose="02040503050406030204" pitchFamily="18" charset="0"/>
                          </a:rPr>
                          <m:t>𝟑</m:t>
                        </m:r>
                        <m:r>
                          <a:rPr lang="es-ES" altLang="en-US" sz="1400" b="1" kern="0">
                            <a:latin typeface="Cambria Math" panose="02040503050406030204" pitchFamily="18" charset="0"/>
                          </a:rPr>
                          <m:t>𝟎𝟎</m:t>
                        </m:r>
                      </m:e>
                      <m:sup>
                        <m:r>
                          <a:rPr lang="en-GB" altLang="en-US" sz="1400" b="1" i="1" kern="0">
                            <a:latin typeface="Cambria Math" panose="02040503050406030204" pitchFamily="18" charset="0"/>
                          </a:rPr>
                          <m:t>𝟐</m:t>
                        </m:r>
                      </m:sup>
                    </m:sSup>
                    <m:r>
                      <a:rPr lang="es-ES" altLang="en-US" sz="1400" b="1" i="1" kern="0">
                        <a:latin typeface="Cambria Math" panose="02040503050406030204" pitchFamily="18" charset="0"/>
                      </a:rPr>
                      <m:t> </m:t>
                    </m:r>
                  </m:oMath>
                </a14:m>
                <a:r>
                  <a:rPr lang="en-GB" altLang="en-US" sz="1400" kern="0"/>
                  <a:t>x 0.1 =  </a:t>
                </a:r>
                <a:r>
                  <a:rPr lang="en-GB" altLang="en-US" sz="1400" kern="0" smtClean="0"/>
                  <a:t>9000 </a:t>
                </a:r>
                <a:r>
                  <a:rPr lang="en-GB" altLang="en-US" sz="1400" kern="0" err="1" smtClean="0"/>
                  <a:t>Vatios</a:t>
                </a:r>
                <a:endParaRPr lang="en-GB" altLang="en-US" sz="1400" kern="0" smtClean="0"/>
              </a:p>
              <a:p>
                <a:pPr marL="0" indent="0">
                  <a:lnSpc>
                    <a:spcPct val="90000"/>
                  </a:lnSpc>
                  <a:buNone/>
                </a:pPr>
                <a:r>
                  <a:rPr lang="en-GB" altLang="en-US" sz="1400" kern="0"/>
                  <a:t>@ 300 Amperes W =  </a:t>
                </a:r>
                <a14:m>
                  <m:oMath xmlns:m="http://schemas.openxmlformats.org/officeDocument/2006/math">
                    <m:sSup>
                      <m:sSupPr>
                        <m:ctrlPr>
                          <a:rPr lang="en-GB" altLang="en-US" sz="1400" b="1" i="1" kern="0">
                            <a:latin typeface="Cambria Math" panose="02040503050406030204" pitchFamily="18" charset="0"/>
                          </a:rPr>
                        </m:ctrlPr>
                      </m:sSupPr>
                      <m:e>
                        <m:r>
                          <a:rPr lang="es-ES" altLang="en-US" sz="1400" b="1" i="0" kern="0" smtClean="0">
                            <a:latin typeface="Cambria Math" panose="02040503050406030204" pitchFamily="18" charset="0"/>
                          </a:rPr>
                          <m:t>𝟒</m:t>
                        </m:r>
                        <m:r>
                          <a:rPr lang="es-ES" altLang="en-US" sz="1400" b="1" kern="0">
                            <a:latin typeface="Cambria Math" panose="02040503050406030204" pitchFamily="18" charset="0"/>
                          </a:rPr>
                          <m:t>𝟎𝟎</m:t>
                        </m:r>
                      </m:e>
                      <m:sup>
                        <m:r>
                          <a:rPr lang="en-GB" altLang="en-US" sz="1400" b="1" i="1" kern="0">
                            <a:latin typeface="Cambria Math" panose="02040503050406030204" pitchFamily="18" charset="0"/>
                          </a:rPr>
                          <m:t>𝟐</m:t>
                        </m:r>
                      </m:sup>
                    </m:sSup>
                    <m:r>
                      <a:rPr lang="es-ES" altLang="en-US" sz="1400" b="1" i="1" kern="0">
                        <a:latin typeface="Cambria Math" panose="02040503050406030204" pitchFamily="18" charset="0"/>
                      </a:rPr>
                      <m:t> </m:t>
                    </m:r>
                  </m:oMath>
                </a14:m>
                <a:r>
                  <a:rPr lang="en-GB" altLang="en-US" sz="1400" kern="0"/>
                  <a:t>x 0.1 =  </a:t>
                </a:r>
                <a:r>
                  <a:rPr lang="en-GB" altLang="en-US" sz="1400" kern="0" smtClean="0"/>
                  <a:t>16000 </a:t>
                </a:r>
                <a:r>
                  <a:rPr lang="en-GB" altLang="en-US" sz="1400" kern="0" err="1"/>
                  <a:t>Vatios</a:t>
                </a:r>
                <a:endParaRPr lang="en-GB" altLang="en-US" sz="1400" kern="0"/>
              </a:p>
              <a:p>
                <a:pPr marL="0" indent="0">
                  <a:lnSpc>
                    <a:spcPct val="90000"/>
                  </a:lnSpc>
                  <a:buNone/>
                </a:pPr>
                <a:endParaRPr lang="en-GB" altLang="en-US" sz="1600" kern="0"/>
              </a:p>
            </p:txBody>
          </p:sp>
        </mc:Choice>
        <mc:Fallback xmlns="">
          <p:sp>
            <p:nvSpPr>
              <p:cNvPr id="4" name="Rectangle 3"/>
              <p:cNvSpPr txBox="1">
                <a:spLocks noRot="1" noChangeAspect="1" noMove="1" noResize="1" noEditPoints="1" noAdjustHandles="1" noChangeArrowheads="1" noChangeShapeType="1" noTextEdit="1"/>
              </p:cNvSpPr>
              <p:nvPr/>
            </p:nvSpPr>
            <p:spPr>
              <a:xfrm>
                <a:off x="638629" y="1328057"/>
                <a:ext cx="4992914" cy="3043192"/>
              </a:xfrm>
              <a:prstGeom prst="rect">
                <a:avLst/>
              </a:prstGeom>
              <a:blipFill rotWithShape="0">
                <a:blip r:embed="rId2"/>
                <a:stretch>
                  <a:fillRect l="-366"/>
                </a:stretch>
              </a:blipFill>
            </p:spPr>
            <p:txBody>
              <a:bodyPr/>
              <a:lstStyle/>
              <a:p>
                <a:r>
                  <a:rPr lang="en-US">
                    <a:noFill/>
                  </a:rPr>
                  <a:t> </a:t>
                </a:r>
              </a:p>
            </p:txBody>
          </p:sp>
        </mc:Fallback>
      </mc:AlternateContent>
      <p:graphicFrame>
        <p:nvGraphicFramePr>
          <p:cNvPr id="5" name="Chart 4"/>
          <p:cNvGraphicFramePr>
            <a:graphicFrameLocks/>
          </p:cNvGraphicFramePr>
          <p:nvPr>
            <p:extLst/>
          </p:nvPr>
        </p:nvGraphicFramePr>
        <p:xfrm>
          <a:off x="5384800" y="1422400"/>
          <a:ext cx="3672114" cy="2554514"/>
        </p:xfrm>
        <a:graphic>
          <a:graphicData uri="http://schemas.openxmlformats.org/drawingml/2006/chart">
            <c:chart xmlns:c="http://schemas.openxmlformats.org/drawingml/2006/chart" xmlns:r="http://schemas.openxmlformats.org/officeDocument/2006/relationships" r:id="rId3"/>
          </a:graphicData>
        </a:graphic>
      </p:graphicFrame>
      <p:sp>
        <p:nvSpPr>
          <p:cNvPr id="7" name="Title 1"/>
          <p:cNvSpPr>
            <a:spLocks noGrp="1"/>
          </p:cNvSpPr>
          <p:nvPr>
            <p:ph type="title"/>
          </p:nvPr>
        </p:nvSpPr>
        <p:spPr>
          <a:xfrm>
            <a:off x="756743" y="714290"/>
            <a:ext cx="5009602" cy="482203"/>
          </a:xfrm>
        </p:spPr>
        <p:txBody>
          <a:bodyPr/>
          <a:lstStyle/>
          <a:p>
            <a:pPr algn="l"/>
            <a:r>
              <a:rPr lang="en-GB" sz="1800" dirty="0" err="1" smtClean="0">
                <a:solidFill>
                  <a:srgbClr val="FF0000"/>
                </a:solidFill>
              </a:rPr>
              <a:t>Temperatura</a:t>
            </a:r>
            <a:r>
              <a:rPr lang="en-GB" sz="1800" dirty="0" smtClean="0">
                <a:solidFill>
                  <a:srgbClr val="FF0000"/>
                </a:solidFill>
              </a:rPr>
              <a:t> </a:t>
            </a:r>
            <a:endParaRPr lang="en-GB" sz="1800" dirty="0">
              <a:solidFill>
                <a:srgbClr val="FF0000"/>
              </a:solidFill>
            </a:endParaRPr>
          </a:p>
        </p:txBody>
      </p:sp>
      <p:sp>
        <p:nvSpPr>
          <p:cNvPr id="8" name="Title 1">
            <a:extLst>
              <a:ext uri="{FF2B5EF4-FFF2-40B4-BE49-F238E27FC236}">
                <a16:creationId xmlns:a16="http://schemas.microsoft.com/office/drawing/2014/main" id="{B3D229C6-5DE6-4810-9F5B-266C5EFEEBDA}"/>
              </a:ext>
            </a:extLst>
          </p:cNvPr>
          <p:cNvSpPr txBox="1">
            <a:spLocks/>
          </p:cNvSpPr>
          <p:nvPr/>
        </p:nvSpPr>
        <p:spPr bwMode="auto">
          <a:xfrm>
            <a:off x="2560956" y="147685"/>
            <a:ext cx="6238775" cy="924375"/>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t>Elementos</a:t>
            </a:r>
            <a:r>
              <a:rPr lang="en-GB" kern="0" dirty="0" smtClean="0"/>
              <a:t> que </a:t>
            </a:r>
            <a:r>
              <a:rPr lang="en-GB" kern="0" dirty="0" err="1" smtClean="0"/>
              <a:t>afectan</a:t>
            </a:r>
            <a:r>
              <a:rPr lang="en-GB" kern="0" dirty="0" smtClean="0"/>
              <a:t> la </a:t>
            </a:r>
            <a:br>
              <a:rPr lang="en-GB" kern="0" dirty="0" smtClean="0"/>
            </a:br>
            <a:r>
              <a:rPr lang="en-GB" kern="0" dirty="0" err="1" smtClean="0"/>
              <a:t>resistencia</a:t>
            </a:r>
            <a:r>
              <a:rPr lang="en-GB" kern="0" dirty="0" smtClean="0"/>
              <a:t> de </a:t>
            </a:r>
            <a:r>
              <a:rPr lang="en-GB" kern="0" dirty="0" err="1" smtClean="0"/>
              <a:t>contacto</a:t>
            </a:r>
            <a:endParaRPr lang="en-GB" kern="0" dirty="0"/>
          </a:p>
        </p:txBody>
      </p:sp>
    </p:spTree>
    <p:extLst>
      <p:ext uri="{BB962C8B-B14F-4D97-AF65-F5344CB8AC3E}">
        <p14:creationId xmlns:p14="http://schemas.microsoft.com/office/powerpoint/2010/main" val="294984915"/>
      </p:ext>
    </p:extLst>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Componentes</a:t>
            </a:r>
            <a:r>
              <a:rPr lang="en-GB" dirty="0"/>
              <a:t> a </a:t>
            </a:r>
            <a:r>
              <a:rPr lang="en-GB" dirty="0" err="1" smtClean="0"/>
              <a:t>analizar</a:t>
            </a:r>
            <a:endParaRPr lang="en-GB" dirty="0"/>
          </a:p>
        </p:txBody>
      </p:sp>
    </p:spTree>
    <p:extLst>
      <p:ext uri="{BB962C8B-B14F-4D97-AF65-F5344CB8AC3E}">
        <p14:creationId xmlns:p14="http://schemas.microsoft.com/office/powerpoint/2010/main" val="2851909462"/>
      </p:ext>
    </p:extLst>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1080p">
            <a:hlinkClick r:id="" action="ppaction://media"/>
            <a:extLst>
              <a:ext uri="{FF2B5EF4-FFF2-40B4-BE49-F238E27FC236}">
                <a16:creationId xmlns:a16="http://schemas.microsoft.com/office/drawing/2014/main" id="{5BCC0E99-EE63-4A29-90E0-F6DAD80DC9A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885950" y="1504836"/>
            <a:ext cx="5406174" cy="3040972"/>
          </a:xfrm>
          <a:prstGeom prst="rect">
            <a:avLst/>
          </a:prstGeom>
          <a:ln w="25400">
            <a:solidFill>
              <a:schemeClr val="accent1"/>
            </a:solidFill>
          </a:ln>
        </p:spPr>
      </p:pic>
      <p:sp>
        <p:nvSpPr>
          <p:cNvPr id="7" name="Title 1">
            <a:extLst>
              <a:ext uri="{FF2B5EF4-FFF2-40B4-BE49-F238E27FC236}">
                <a16:creationId xmlns:a16="http://schemas.microsoft.com/office/drawing/2014/main" id="{A22CB967-50CE-47CF-A99C-2BA353A42DD5}"/>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Componentes</a:t>
            </a:r>
            <a:r>
              <a:rPr lang="en-GB" kern="0" dirty="0"/>
              <a:t> </a:t>
            </a:r>
            <a:r>
              <a:rPr lang="en-GB" kern="0" dirty="0" smtClean="0"/>
              <a:t>a </a:t>
            </a:r>
            <a:r>
              <a:rPr lang="en-GB" kern="0" dirty="0" err="1" smtClean="0"/>
              <a:t>analizar</a:t>
            </a:r>
            <a:endParaRPr lang="en-GB" kern="0" dirty="0"/>
          </a:p>
        </p:txBody>
      </p:sp>
      <p:sp>
        <p:nvSpPr>
          <p:cNvPr id="5" name="Title 1"/>
          <p:cNvSpPr txBox="1">
            <a:spLocks/>
          </p:cNvSpPr>
          <p:nvPr/>
        </p:nvSpPr>
        <p:spPr bwMode="auto">
          <a:xfrm>
            <a:off x="756742" y="714290"/>
            <a:ext cx="6842237"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pPr algn="l"/>
            <a:r>
              <a:rPr lang="en-GB" sz="1800" kern="0" dirty="0" err="1" smtClean="0">
                <a:solidFill>
                  <a:srgbClr val="FF0000"/>
                </a:solidFill>
              </a:rPr>
              <a:t>Contactos</a:t>
            </a:r>
            <a:r>
              <a:rPr lang="en-GB" sz="1800" kern="0" dirty="0" smtClean="0">
                <a:solidFill>
                  <a:srgbClr val="FF0000"/>
                </a:solidFill>
              </a:rPr>
              <a:t> </a:t>
            </a:r>
            <a:r>
              <a:rPr lang="en-GB" sz="1800" kern="0" dirty="0" err="1" smtClean="0">
                <a:solidFill>
                  <a:srgbClr val="FF0000"/>
                </a:solidFill>
              </a:rPr>
              <a:t>Fijo</a:t>
            </a:r>
            <a:r>
              <a:rPr lang="en-GB" sz="1800" kern="0" dirty="0" smtClean="0">
                <a:solidFill>
                  <a:srgbClr val="FF0000"/>
                </a:solidFill>
              </a:rPr>
              <a:t> y </a:t>
            </a:r>
            <a:r>
              <a:rPr lang="en-GB" sz="1800" kern="0" dirty="0" err="1" smtClean="0">
                <a:solidFill>
                  <a:srgbClr val="FF0000"/>
                </a:solidFill>
              </a:rPr>
              <a:t>Móvil</a:t>
            </a:r>
            <a:r>
              <a:rPr lang="en-GB" sz="1800" kern="0" dirty="0" smtClean="0">
                <a:solidFill>
                  <a:srgbClr val="FF0000"/>
                </a:solidFill>
              </a:rPr>
              <a:t> </a:t>
            </a:r>
            <a:endParaRPr lang="en-GB" sz="1800" kern="0" dirty="0">
              <a:solidFill>
                <a:srgbClr val="FF0000"/>
              </a:solidFill>
            </a:endParaRPr>
          </a:p>
        </p:txBody>
      </p:sp>
    </p:spTree>
    <p:extLst>
      <p:ext uri="{BB962C8B-B14F-4D97-AF65-F5344CB8AC3E}">
        <p14:creationId xmlns:p14="http://schemas.microsoft.com/office/powerpoint/2010/main" val="92449692"/>
      </p:ext>
    </p:extLst>
  </p:cSld>
  <p:clrMapOvr>
    <a:masterClrMapping/>
  </p:clrMapOvr>
  <p:transition spd="slow"/>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3"/>
                                        </p:tgtEl>
                                      </p:cBhvr>
                                    </p:cmd>
                                  </p:childTnLst>
                                </p:cTn>
                              </p:par>
                            </p:childTnLst>
                          </p:cTn>
                        </p:par>
                      </p:childTnLst>
                    </p:cTn>
                  </p:par>
                </p:childTnLst>
              </p:cTn>
              <p:nextCondLst>
                <p:cond evt="onClick" delay="0">
                  <p:tgtEl>
                    <p:spTgt spid="13"/>
                  </p:tgtEl>
                </p:cond>
              </p:nextCondLst>
            </p:seq>
            <p:video>
              <p:cMediaNode vol="80000" mute="1">
                <p:cTn id="7" fill="hold" display="0">
                  <p:stCondLst>
                    <p:cond delay="indefinite"/>
                  </p:stCondLst>
                </p:cTn>
                <p:tgtEl>
                  <p:spTgt spid="13"/>
                </p:tgtEl>
              </p:cMediaNode>
            </p:vide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pic>
        <p:nvPicPr>
          <p:cNvPr id="127" name="Shape 127"/>
          <p:cNvPicPr preferRelativeResize="0"/>
          <p:nvPr/>
        </p:nvPicPr>
        <p:blipFill rotWithShape="1">
          <a:blip r:embed="rId3">
            <a:alphaModFix/>
          </a:blip>
          <a:srcRect l="3499"/>
          <a:stretch/>
        </p:blipFill>
        <p:spPr>
          <a:xfrm>
            <a:off x="1309655" y="1490394"/>
            <a:ext cx="6526552" cy="2734369"/>
          </a:xfrm>
          <a:prstGeom prst="rect">
            <a:avLst/>
          </a:prstGeom>
          <a:noFill/>
          <a:ln w="25400">
            <a:solidFill>
              <a:schemeClr val="accent1"/>
            </a:solidFill>
          </a:ln>
        </p:spPr>
      </p:pic>
      <p:sp>
        <p:nvSpPr>
          <p:cNvPr id="6" name="Title 1">
            <a:extLst>
              <a:ext uri="{FF2B5EF4-FFF2-40B4-BE49-F238E27FC236}">
                <a16:creationId xmlns:a16="http://schemas.microsoft.com/office/drawing/2014/main" id="{2FC650C9-449C-413E-95FB-9E724ADA071B}"/>
              </a:ext>
            </a:extLst>
          </p:cNvPr>
          <p:cNvSpPr>
            <a:spLocks noGrp="1"/>
          </p:cNvSpPr>
          <p:nvPr>
            <p:ph type="title"/>
          </p:nvPr>
        </p:nvSpPr>
        <p:spPr>
          <a:xfrm>
            <a:off x="2560956" y="284315"/>
            <a:ext cx="6238775" cy="482203"/>
          </a:xfrm>
        </p:spPr>
        <p:txBody>
          <a:bodyPr/>
          <a:lstStyle/>
          <a:p>
            <a:r>
              <a:rPr lang="en-GB" dirty="0" err="1"/>
              <a:t>Componenentes</a:t>
            </a:r>
            <a:r>
              <a:rPr lang="en-GB" dirty="0"/>
              <a:t> a </a:t>
            </a:r>
            <a:r>
              <a:rPr lang="en-GB" dirty="0" err="1" smtClean="0"/>
              <a:t>analizar</a:t>
            </a:r>
            <a:endParaRPr lang="en-GB" dirty="0"/>
          </a:p>
        </p:txBody>
      </p:sp>
      <p:sp>
        <p:nvSpPr>
          <p:cNvPr id="4" name="Title 1"/>
          <p:cNvSpPr txBox="1">
            <a:spLocks/>
          </p:cNvSpPr>
          <p:nvPr/>
        </p:nvSpPr>
        <p:spPr bwMode="auto">
          <a:xfrm>
            <a:off x="756742" y="714290"/>
            <a:ext cx="6842237"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pPr algn="l"/>
            <a:r>
              <a:rPr lang="en-GB" sz="1800" kern="0" dirty="0" err="1" smtClean="0">
                <a:solidFill>
                  <a:srgbClr val="FF0000"/>
                </a:solidFill>
              </a:rPr>
              <a:t>Contactos</a:t>
            </a:r>
            <a:r>
              <a:rPr lang="en-GB" sz="1800" kern="0" dirty="0" smtClean="0">
                <a:solidFill>
                  <a:srgbClr val="FF0000"/>
                </a:solidFill>
              </a:rPr>
              <a:t> </a:t>
            </a:r>
            <a:r>
              <a:rPr lang="en-GB" sz="1800" kern="0" dirty="0" err="1" smtClean="0">
                <a:solidFill>
                  <a:srgbClr val="FF0000"/>
                </a:solidFill>
              </a:rPr>
              <a:t>Fijo</a:t>
            </a:r>
            <a:r>
              <a:rPr lang="en-GB" sz="1800" kern="0" dirty="0" smtClean="0">
                <a:solidFill>
                  <a:srgbClr val="FF0000"/>
                </a:solidFill>
              </a:rPr>
              <a:t> y </a:t>
            </a:r>
            <a:r>
              <a:rPr lang="en-GB" sz="1800" kern="0" dirty="0" err="1" smtClean="0">
                <a:solidFill>
                  <a:srgbClr val="FF0000"/>
                </a:solidFill>
              </a:rPr>
              <a:t>Móvil</a:t>
            </a:r>
            <a:r>
              <a:rPr lang="en-GB" sz="1800" kern="0" dirty="0" smtClean="0">
                <a:solidFill>
                  <a:srgbClr val="FF0000"/>
                </a:solidFill>
              </a:rPr>
              <a:t> </a:t>
            </a:r>
            <a:endParaRPr lang="en-GB" sz="1800" kern="0" dirty="0">
              <a:solidFill>
                <a:srgbClr val="FF0000"/>
              </a:solidFill>
            </a:endParaRPr>
          </a:p>
        </p:txBody>
      </p:sp>
    </p:spTree>
    <p:extLst>
      <p:ext uri="{BB962C8B-B14F-4D97-AF65-F5344CB8AC3E}">
        <p14:creationId xmlns:p14="http://schemas.microsoft.com/office/powerpoint/2010/main" val="1275609921"/>
      </p:ext>
    </p:extLst>
  </p:cSld>
  <p:clrMapOvr>
    <a:masterClrMapping/>
  </p:clrMapOvr>
  <p:transition spd="slow">
    <p:cut/>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pic>
        <p:nvPicPr>
          <p:cNvPr id="134" name="Shape 134"/>
          <p:cNvPicPr preferRelativeResize="0"/>
          <p:nvPr/>
        </p:nvPicPr>
        <p:blipFill>
          <a:blip r:embed="rId3">
            <a:alphaModFix/>
          </a:blip>
          <a:stretch>
            <a:fillRect/>
          </a:stretch>
        </p:blipFill>
        <p:spPr>
          <a:xfrm>
            <a:off x="2312277" y="1395243"/>
            <a:ext cx="4513771" cy="3315600"/>
          </a:xfrm>
          <a:prstGeom prst="rect">
            <a:avLst/>
          </a:prstGeom>
          <a:noFill/>
          <a:ln w="25400">
            <a:solidFill>
              <a:schemeClr val="accent1"/>
            </a:solidFill>
          </a:ln>
        </p:spPr>
      </p:pic>
      <p:sp>
        <p:nvSpPr>
          <p:cNvPr id="6" name="Title 1">
            <a:extLst>
              <a:ext uri="{FF2B5EF4-FFF2-40B4-BE49-F238E27FC236}">
                <a16:creationId xmlns:a16="http://schemas.microsoft.com/office/drawing/2014/main" id="{CC09117E-51D0-452F-92C7-02718C202FB5}"/>
              </a:ext>
            </a:extLst>
          </p:cNvPr>
          <p:cNvSpPr>
            <a:spLocks noGrp="1"/>
          </p:cNvSpPr>
          <p:nvPr>
            <p:ph type="title"/>
          </p:nvPr>
        </p:nvSpPr>
        <p:spPr>
          <a:xfrm>
            <a:off x="2560956" y="284315"/>
            <a:ext cx="6238775" cy="482203"/>
          </a:xfrm>
        </p:spPr>
        <p:txBody>
          <a:bodyPr/>
          <a:lstStyle/>
          <a:p>
            <a:r>
              <a:rPr lang="en-GB" dirty="0" err="1"/>
              <a:t>Componenentes</a:t>
            </a:r>
            <a:r>
              <a:rPr lang="en-GB" dirty="0"/>
              <a:t> a </a:t>
            </a:r>
            <a:r>
              <a:rPr lang="en-GB" dirty="0" err="1" smtClean="0"/>
              <a:t>analizar</a:t>
            </a:r>
            <a:endParaRPr lang="en-GB" dirty="0"/>
          </a:p>
        </p:txBody>
      </p:sp>
      <p:sp>
        <p:nvSpPr>
          <p:cNvPr id="4" name="Title 1"/>
          <p:cNvSpPr txBox="1">
            <a:spLocks/>
          </p:cNvSpPr>
          <p:nvPr/>
        </p:nvSpPr>
        <p:spPr bwMode="auto">
          <a:xfrm>
            <a:off x="756742" y="714290"/>
            <a:ext cx="6842237"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pPr algn="l"/>
            <a:r>
              <a:rPr lang="en-GB" sz="1800" kern="0" dirty="0" err="1" smtClean="0">
                <a:solidFill>
                  <a:srgbClr val="FF0000"/>
                </a:solidFill>
              </a:rPr>
              <a:t>Contactos</a:t>
            </a:r>
            <a:r>
              <a:rPr lang="en-GB" sz="1800" kern="0" dirty="0" smtClean="0">
                <a:solidFill>
                  <a:srgbClr val="FF0000"/>
                </a:solidFill>
              </a:rPr>
              <a:t> </a:t>
            </a:r>
            <a:r>
              <a:rPr lang="en-GB" sz="1800" kern="0" dirty="0" err="1" smtClean="0">
                <a:solidFill>
                  <a:srgbClr val="FF0000"/>
                </a:solidFill>
              </a:rPr>
              <a:t>Fijo</a:t>
            </a:r>
            <a:r>
              <a:rPr lang="en-GB" sz="1800" kern="0" dirty="0" smtClean="0">
                <a:solidFill>
                  <a:srgbClr val="FF0000"/>
                </a:solidFill>
              </a:rPr>
              <a:t> y </a:t>
            </a:r>
            <a:r>
              <a:rPr lang="en-GB" sz="1800" kern="0" dirty="0" err="1" smtClean="0">
                <a:solidFill>
                  <a:srgbClr val="FF0000"/>
                </a:solidFill>
              </a:rPr>
              <a:t>Móvil</a:t>
            </a:r>
            <a:r>
              <a:rPr lang="en-GB" sz="1800" kern="0" dirty="0" smtClean="0">
                <a:solidFill>
                  <a:srgbClr val="FF0000"/>
                </a:solidFill>
              </a:rPr>
              <a:t> </a:t>
            </a:r>
            <a:endParaRPr lang="en-GB" sz="1800" kern="0" dirty="0">
              <a:solidFill>
                <a:srgbClr val="FF0000"/>
              </a:solidFill>
            </a:endParaRPr>
          </a:p>
        </p:txBody>
      </p:sp>
    </p:spTree>
    <p:extLst>
      <p:ext uri="{BB962C8B-B14F-4D97-AF65-F5344CB8AC3E}">
        <p14:creationId xmlns:p14="http://schemas.microsoft.com/office/powerpoint/2010/main" val="261640367"/>
      </p:ext>
    </p:extLst>
  </p:cSld>
  <p:clrMapOvr>
    <a:masterClrMapping/>
  </p:clrMapOvr>
  <p:transition spd="slow">
    <p:cut/>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pic>
        <p:nvPicPr>
          <p:cNvPr id="141" name="Shape 141"/>
          <p:cNvPicPr preferRelativeResize="0"/>
          <p:nvPr/>
        </p:nvPicPr>
        <p:blipFill>
          <a:blip r:embed="rId3">
            <a:alphaModFix/>
          </a:blip>
          <a:stretch>
            <a:fillRect/>
          </a:stretch>
        </p:blipFill>
        <p:spPr>
          <a:xfrm>
            <a:off x="2270235" y="1454321"/>
            <a:ext cx="1713186" cy="3369926"/>
          </a:xfrm>
          <a:prstGeom prst="rect">
            <a:avLst/>
          </a:prstGeom>
          <a:noFill/>
          <a:ln w="25400">
            <a:solidFill>
              <a:schemeClr val="accent1"/>
            </a:solidFill>
          </a:ln>
        </p:spPr>
      </p:pic>
      <p:pic>
        <p:nvPicPr>
          <p:cNvPr id="142" name="Shape 142"/>
          <p:cNvPicPr preferRelativeResize="0"/>
          <p:nvPr/>
        </p:nvPicPr>
        <p:blipFill>
          <a:blip r:embed="rId4">
            <a:alphaModFix/>
          </a:blip>
          <a:stretch>
            <a:fillRect/>
          </a:stretch>
        </p:blipFill>
        <p:spPr>
          <a:xfrm>
            <a:off x="4775162" y="2126213"/>
            <a:ext cx="1699210" cy="1804656"/>
          </a:xfrm>
          <a:prstGeom prst="rect">
            <a:avLst/>
          </a:prstGeom>
          <a:noFill/>
          <a:ln w="25400">
            <a:solidFill>
              <a:schemeClr val="accent1"/>
            </a:solidFill>
          </a:ln>
        </p:spPr>
      </p:pic>
      <p:sp>
        <p:nvSpPr>
          <p:cNvPr id="7" name="Title 1">
            <a:extLst>
              <a:ext uri="{FF2B5EF4-FFF2-40B4-BE49-F238E27FC236}">
                <a16:creationId xmlns:a16="http://schemas.microsoft.com/office/drawing/2014/main" id="{44373CCD-285D-4C64-BCE9-5156F4B77225}"/>
              </a:ext>
            </a:extLst>
          </p:cNvPr>
          <p:cNvSpPr>
            <a:spLocks noGrp="1"/>
          </p:cNvSpPr>
          <p:nvPr>
            <p:ph type="title"/>
          </p:nvPr>
        </p:nvSpPr>
        <p:spPr>
          <a:xfrm>
            <a:off x="2560956" y="284315"/>
            <a:ext cx="6238775" cy="482203"/>
          </a:xfrm>
        </p:spPr>
        <p:txBody>
          <a:bodyPr/>
          <a:lstStyle/>
          <a:p>
            <a:r>
              <a:rPr lang="en-GB" dirty="0" err="1"/>
              <a:t>Componenentes</a:t>
            </a:r>
            <a:r>
              <a:rPr lang="en-GB" dirty="0"/>
              <a:t> a </a:t>
            </a:r>
            <a:r>
              <a:rPr lang="en-GB" dirty="0" err="1" smtClean="0"/>
              <a:t>analizar</a:t>
            </a:r>
            <a:endParaRPr lang="en-GB" dirty="0"/>
          </a:p>
        </p:txBody>
      </p:sp>
      <p:sp>
        <p:nvSpPr>
          <p:cNvPr id="5" name="Title 1"/>
          <p:cNvSpPr txBox="1">
            <a:spLocks/>
          </p:cNvSpPr>
          <p:nvPr/>
        </p:nvSpPr>
        <p:spPr bwMode="auto">
          <a:xfrm>
            <a:off x="756742" y="714290"/>
            <a:ext cx="6842237"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pPr algn="l"/>
            <a:r>
              <a:rPr lang="en-GB" sz="1800" kern="0" dirty="0" err="1" smtClean="0">
                <a:solidFill>
                  <a:srgbClr val="FF0000"/>
                </a:solidFill>
              </a:rPr>
              <a:t>Contactos</a:t>
            </a:r>
            <a:r>
              <a:rPr lang="en-GB" sz="1800" kern="0" dirty="0" smtClean="0">
                <a:solidFill>
                  <a:srgbClr val="FF0000"/>
                </a:solidFill>
              </a:rPr>
              <a:t> </a:t>
            </a:r>
            <a:r>
              <a:rPr lang="en-GB" sz="1800" kern="0" dirty="0" err="1" smtClean="0">
                <a:solidFill>
                  <a:srgbClr val="FF0000"/>
                </a:solidFill>
              </a:rPr>
              <a:t>Fijo</a:t>
            </a:r>
            <a:r>
              <a:rPr lang="en-GB" sz="1800" kern="0" dirty="0" smtClean="0">
                <a:solidFill>
                  <a:srgbClr val="FF0000"/>
                </a:solidFill>
              </a:rPr>
              <a:t> y </a:t>
            </a:r>
            <a:r>
              <a:rPr lang="en-GB" sz="1800" kern="0" dirty="0" err="1" smtClean="0">
                <a:solidFill>
                  <a:srgbClr val="FF0000"/>
                </a:solidFill>
              </a:rPr>
              <a:t>Móvil</a:t>
            </a:r>
            <a:r>
              <a:rPr lang="en-GB" sz="1800" kern="0" dirty="0" smtClean="0">
                <a:solidFill>
                  <a:srgbClr val="FF0000"/>
                </a:solidFill>
              </a:rPr>
              <a:t> </a:t>
            </a:r>
            <a:endParaRPr lang="en-GB" sz="1800" kern="0" dirty="0">
              <a:solidFill>
                <a:srgbClr val="FF0000"/>
              </a:solidFill>
            </a:endParaRPr>
          </a:p>
        </p:txBody>
      </p:sp>
    </p:spTree>
    <p:extLst>
      <p:ext uri="{BB962C8B-B14F-4D97-AF65-F5344CB8AC3E}">
        <p14:creationId xmlns:p14="http://schemas.microsoft.com/office/powerpoint/2010/main" val="1631094212"/>
      </p:ext>
    </p:extLst>
  </p:cSld>
  <p:clrMapOvr>
    <a:masterClrMapping/>
  </p:clrMapOvr>
  <p:transition spd="slow">
    <p:cut/>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pic>
        <p:nvPicPr>
          <p:cNvPr id="149" name="Shape 149"/>
          <p:cNvPicPr preferRelativeResize="0"/>
          <p:nvPr/>
        </p:nvPicPr>
        <p:blipFill>
          <a:blip r:embed="rId3">
            <a:alphaModFix/>
          </a:blip>
          <a:stretch>
            <a:fillRect/>
          </a:stretch>
        </p:blipFill>
        <p:spPr>
          <a:xfrm>
            <a:off x="1406000" y="1644631"/>
            <a:ext cx="6560231" cy="2436668"/>
          </a:xfrm>
          <a:prstGeom prst="rect">
            <a:avLst/>
          </a:prstGeom>
          <a:noFill/>
          <a:ln w="25400">
            <a:solidFill>
              <a:schemeClr val="accent1"/>
            </a:solidFill>
          </a:ln>
        </p:spPr>
      </p:pic>
      <p:sp>
        <p:nvSpPr>
          <p:cNvPr id="6" name="Title 1">
            <a:extLst>
              <a:ext uri="{FF2B5EF4-FFF2-40B4-BE49-F238E27FC236}">
                <a16:creationId xmlns:a16="http://schemas.microsoft.com/office/drawing/2014/main" id="{3FA2F8C1-5AC0-4771-BC0F-0D0E403E05F8}"/>
              </a:ext>
            </a:extLst>
          </p:cNvPr>
          <p:cNvSpPr>
            <a:spLocks noGrp="1"/>
          </p:cNvSpPr>
          <p:nvPr>
            <p:ph type="title"/>
          </p:nvPr>
        </p:nvSpPr>
        <p:spPr>
          <a:xfrm>
            <a:off x="2560956" y="284315"/>
            <a:ext cx="6238775" cy="482203"/>
          </a:xfrm>
        </p:spPr>
        <p:txBody>
          <a:bodyPr/>
          <a:lstStyle/>
          <a:p>
            <a:r>
              <a:rPr lang="en-GB" dirty="0" err="1"/>
              <a:t>Componenentes</a:t>
            </a:r>
            <a:r>
              <a:rPr lang="en-GB" dirty="0"/>
              <a:t> a </a:t>
            </a:r>
            <a:r>
              <a:rPr lang="en-GB" dirty="0" err="1" smtClean="0"/>
              <a:t>analizar</a:t>
            </a:r>
            <a:endParaRPr lang="en-GB" dirty="0"/>
          </a:p>
        </p:txBody>
      </p:sp>
      <p:sp>
        <p:nvSpPr>
          <p:cNvPr id="4" name="Title 1"/>
          <p:cNvSpPr txBox="1">
            <a:spLocks/>
          </p:cNvSpPr>
          <p:nvPr/>
        </p:nvSpPr>
        <p:spPr bwMode="auto">
          <a:xfrm>
            <a:off x="756742" y="714290"/>
            <a:ext cx="6842237"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pPr algn="l"/>
            <a:r>
              <a:rPr lang="en-GB" sz="1800" kern="0" dirty="0" err="1" smtClean="0">
                <a:solidFill>
                  <a:srgbClr val="FF0000"/>
                </a:solidFill>
              </a:rPr>
              <a:t>Contactos</a:t>
            </a:r>
            <a:r>
              <a:rPr lang="en-GB" sz="1800" kern="0" dirty="0" smtClean="0">
                <a:solidFill>
                  <a:srgbClr val="FF0000"/>
                </a:solidFill>
              </a:rPr>
              <a:t> </a:t>
            </a:r>
            <a:r>
              <a:rPr lang="en-GB" sz="1800" kern="0" dirty="0" err="1" smtClean="0">
                <a:solidFill>
                  <a:srgbClr val="FF0000"/>
                </a:solidFill>
              </a:rPr>
              <a:t>Fijo</a:t>
            </a:r>
            <a:r>
              <a:rPr lang="en-GB" sz="1800" kern="0" dirty="0" smtClean="0">
                <a:solidFill>
                  <a:srgbClr val="FF0000"/>
                </a:solidFill>
              </a:rPr>
              <a:t> y </a:t>
            </a:r>
            <a:r>
              <a:rPr lang="en-GB" sz="1800" kern="0" dirty="0" err="1" smtClean="0">
                <a:solidFill>
                  <a:srgbClr val="FF0000"/>
                </a:solidFill>
              </a:rPr>
              <a:t>Móvil</a:t>
            </a:r>
            <a:r>
              <a:rPr lang="en-GB" sz="1800" kern="0" dirty="0" smtClean="0">
                <a:solidFill>
                  <a:srgbClr val="FF0000"/>
                </a:solidFill>
              </a:rPr>
              <a:t> </a:t>
            </a:r>
            <a:endParaRPr lang="en-GB" sz="1800" kern="0" dirty="0">
              <a:solidFill>
                <a:srgbClr val="FF0000"/>
              </a:solidFill>
            </a:endParaRPr>
          </a:p>
        </p:txBody>
      </p:sp>
    </p:spTree>
    <p:extLst>
      <p:ext uri="{BB962C8B-B14F-4D97-AF65-F5344CB8AC3E}">
        <p14:creationId xmlns:p14="http://schemas.microsoft.com/office/powerpoint/2010/main" val="1277963509"/>
      </p:ext>
    </p:extLst>
  </p:cSld>
  <p:clrMapOvr>
    <a:masterClrMapping/>
  </p:clrMapOvr>
  <p:transition spd="slow">
    <p:cut/>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6" name="Shape 156"/>
          <p:cNvSpPr txBox="1">
            <a:spLocks noGrp="1"/>
          </p:cNvSpPr>
          <p:nvPr>
            <p:ph idx="1"/>
          </p:nvPr>
        </p:nvSpPr>
        <p:spPr>
          <a:xfrm>
            <a:off x="3420741" y="1017795"/>
            <a:ext cx="4521780" cy="2023117"/>
          </a:xfrm>
          <a:prstGeom prst="rect">
            <a:avLst/>
          </a:prstGeom>
        </p:spPr>
        <p:txBody>
          <a:bodyPr vert="horz" wrap="square" lIns="68569" tIns="68569" rIns="68569" bIns="68569" numCol="1" anchor="t" anchorCtr="0" compatLnSpc="1">
            <a:prstTxWarp prst="textNoShape">
              <a:avLst/>
            </a:prstTxWarp>
            <a:noAutofit/>
          </a:bodyPr>
          <a:lstStyle/>
          <a:p>
            <a:pPr marL="342900" indent="-285750">
              <a:spcBef>
                <a:spcPts val="0"/>
              </a:spcBef>
              <a:buClr>
                <a:schemeClr val="dk1"/>
              </a:buClr>
              <a:buFont typeface="Arial"/>
              <a:buAutoNum type="arabicPeriod"/>
            </a:pPr>
            <a:r>
              <a:rPr lang="en-US" sz="1800" dirty="0"/>
              <a:t>La </a:t>
            </a:r>
            <a:r>
              <a:rPr lang="en-US" sz="1800" dirty="0" err="1"/>
              <a:t>corriente</a:t>
            </a:r>
            <a:r>
              <a:rPr lang="en-US" sz="1800" dirty="0"/>
              <a:t> </a:t>
            </a:r>
            <a:r>
              <a:rPr lang="en-US" sz="1800" dirty="0" err="1"/>
              <a:t>fluye</a:t>
            </a:r>
            <a:r>
              <a:rPr lang="en-US" sz="1800" dirty="0"/>
              <a:t> a </a:t>
            </a:r>
            <a:r>
              <a:rPr lang="en-US" sz="1800" dirty="0" err="1"/>
              <a:t>través</a:t>
            </a:r>
            <a:r>
              <a:rPr lang="en-US" sz="1800" dirty="0"/>
              <a:t> del terminal superior</a:t>
            </a:r>
          </a:p>
          <a:p>
            <a:pPr marL="342900" indent="-285750">
              <a:spcBef>
                <a:spcPts val="0"/>
              </a:spcBef>
              <a:buClr>
                <a:schemeClr val="dk1"/>
              </a:buClr>
              <a:buFont typeface="Arial"/>
              <a:buAutoNum type="arabicPeriod"/>
            </a:pPr>
            <a:r>
              <a:rPr lang="en-US" sz="1800" dirty="0" err="1"/>
              <a:t>Soporte</a:t>
            </a:r>
            <a:r>
              <a:rPr lang="en-US" sz="1800" dirty="0"/>
              <a:t> de </a:t>
            </a:r>
            <a:r>
              <a:rPr lang="en-US" sz="1800" dirty="0" err="1"/>
              <a:t>contacto</a:t>
            </a:r>
            <a:r>
              <a:rPr lang="en-US" sz="1800" dirty="0"/>
              <a:t> </a:t>
            </a:r>
            <a:r>
              <a:rPr lang="en-US" sz="1800" dirty="0" err="1"/>
              <a:t>fijo</a:t>
            </a:r>
            <a:endParaRPr lang="en-US" sz="1800" dirty="0"/>
          </a:p>
          <a:p>
            <a:pPr marL="342900" indent="-285750">
              <a:spcBef>
                <a:spcPts val="0"/>
              </a:spcBef>
              <a:buClr>
                <a:schemeClr val="dk1"/>
              </a:buClr>
              <a:buFont typeface="Arial"/>
              <a:buAutoNum type="arabicPeriod"/>
            </a:pPr>
            <a:r>
              <a:rPr lang="en-US" sz="1800" dirty="0" err="1"/>
              <a:t>Contacto</a:t>
            </a:r>
            <a:r>
              <a:rPr lang="en-US" sz="1800" dirty="0"/>
              <a:t> </a:t>
            </a:r>
            <a:r>
              <a:rPr lang="en-US" sz="1800" dirty="0" err="1"/>
              <a:t>móvil</a:t>
            </a:r>
            <a:endParaRPr lang="en-US" sz="1800" dirty="0"/>
          </a:p>
          <a:p>
            <a:pPr marL="342900" indent="-285750">
              <a:spcBef>
                <a:spcPts val="0"/>
              </a:spcBef>
              <a:buClr>
                <a:schemeClr val="dk1"/>
              </a:buClr>
              <a:buFont typeface="Arial"/>
              <a:buAutoNum type="arabicPeriod"/>
            </a:pPr>
            <a:r>
              <a:rPr lang="en-US" sz="1800" dirty="0" err="1"/>
              <a:t>Cargador</a:t>
            </a:r>
            <a:r>
              <a:rPr lang="en-US" sz="1800" dirty="0"/>
              <a:t> del piston de </a:t>
            </a:r>
            <a:r>
              <a:rPr lang="en-US" sz="1800" dirty="0" err="1"/>
              <a:t>soplado</a:t>
            </a:r>
            <a:endParaRPr lang="en-US" sz="1800" dirty="0"/>
          </a:p>
          <a:p>
            <a:pPr marL="342900" indent="-285750">
              <a:spcBef>
                <a:spcPts val="0"/>
              </a:spcBef>
              <a:buClr>
                <a:schemeClr val="dk1"/>
              </a:buClr>
              <a:buFont typeface="Arial"/>
              <a:buAutoNum type="arabicPeriod"/>
            </a:pPr>
            <a:r>
              <a:rPr lang="en-US" sz="1800" dirty="0"/>
              <a:t>Terminal inferior</a:t>
            </a:r>
          </a:p>
        </p:txBody>
      </p:sp>
      <p:pic>
        <p:nvPicPr>
          <p:cNvPr id="157" name="Shape 157"/>
          <p:cNvPicPr preferRelativeResize="0"/>
          <p:nvPr/>
        </p:nvPicPr>
        <p:blipFill>
          <a:blip r:embed="rId3">
            <a:alphaModFix/>
          </a:blip>
          <a:stretch>
            <a:fillRect/>
          </a:stretch>
        </p:blipFill>
        <p:spPr>
          <a:xfrm>
            <a:off x="1063255" y="1063262"/>
            <a:ext cx="1718024" cy="3418855"/>
          </a:xfrm>
          <a:prstGeom prst="rect">
            <a:avLst/>
          </a:prstGeom>
          <a:noFill/>
          <a:ln w="25400">
            <a:solidFill>
              <a:schemeClr val="accent1"/>
            </a:solidFill>
          </a:ln>
        </p:spPr>
      </p:pic>
      <p:sp>
        <p:nvSpPr>
          <p:cNvPr id="6" name="Title 1">
            <a:extLst>
              <a:ext uri="{FF2B5EF4-FFF2-40B4-BE49-F238E27FC236}">
                <a16:creationId xmlns:a16="http://schemas.microsoft.com/office/drawing/2014/main" id="{CC09117E-51D0-452F-92C7-02718C202FB5}"/>
              </a:ext>
            </a:extLst>
          </p:cNvPr>
          <p:cNvSpPr>
            <a:spLocks noGrp="1"/>
          </p:cNvSpPr>
          <p:nvPr>
            <p:ph type="title"/>
          </p:nvPr>
        </p:nvSpPr>
        <p:spPr>
          <a:xfrm>
            <a:off x="2560956" y="284315"/>
            <a:ext cx="6238775" cy="482203"/>
          </a:xfrm>
        </p:spPr>
        <p:txBody>
          <a:bodyPr/>
          <a:lstStyle/>
          <a:p>
            <a:r>
              <a:rPr lang="en-GB" dirty="0" err="1"/>
              <a:t>Componenentes</a:t>
            </a:r>
            <a:r>
              <a:rPr lang="en-GB" dirty="0"/>
              <a:t> a </a:t>
            </a:r>
            <a:r>
              <a:rPr lang="en-GB" dirty="0" err="1" smtClean="0"/>
              <a:t>analizar</a:t>
            </a:r>
            <a:endParaRPr lang="en-GB" dirty="0"/>
          </a:p>
        </p:txBody>
      </p:sp>
    </p:spTree>
    <p:extLst>
      <p:ext uri="{BB962C8B-B14F-4D97-AF65-F5344CB8AC3E}">
        <p14:creationId xmlns:p14="http://schemas.microsoft.com/office/powerpoint/2010/main" val="1979729792"/>
      </p:ext>
    </p:extLst>
  </p:cSld>
  <p:clrMapOvr>
    <a:masterClrMapping/>
  </p:clrMapOvr>
  <p:transition spd="slow">
    <p:cut/>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4" name="Shape 164"/>
          <p:cNvSpPr txBox="1">
            <a:spLocks noGrp="1"/>
          </p:cNvSpPr>
          <p:nvPr>
            <p:ph idx="1"/>
          </p:nvPr>
        </p:nvSpPr>
        <p:spPr>
          <a:xfrm>
            <a:off x="3481415" y="1027701"/>
            <a:ext cx="3725740" cy="1375257"/>
          </a:xfrm>
          <a:prstGeom prst="rect">
            <a:avLst/>
          </a:prstGeom>
        </p:spPr>
        <p:txBody>
          <a:bodyPr vert="horz" wrap="square" lIns="68569" tIns="68569" rIns="68569" bIns="68569" numCol="1" anchor="t" anchorCtr="0" compatLnSpc="1">
            <a:prstTxWarp prst="textNoShape">
              <a:avLst/>
            </a:prstTxWarp>
            <a:noAutofit/>
          </a:bodyPr>
          <a:lstStyle/>
          <a:p>
            <a:pPr marL="0" indent="0">
              <a:spcBef>
                <a:spcPts val="0"/>
              </a:spcBef>
              <a:buNone/>
            </a:pPr>
            <a:r>
              <a:rPr lang="en-US" sz="1800" dirty="0"/>
              <a:t>3. </a:t>
            </a:r>
            <a:r>
              <a:rPr lang="en-US" sz="1800" dirty="0" err="1"/>
              <a:t>Contacto</a:t>
            </a:r>
            <a:r>
              <a:rPr lang="en-US" sz="1800" dirty="0"/>
              <a:t> principal </a:t>
            </a:r>
            <a:r>
              <a:rPr lang="en-US" sz="1800" dirty="0" err="1"/>
              <a:t>fijo</a:t>
            </a:r>
            <a:endParaRPr lang="en-US" sz="1800" dirty="0"/>
          </a:p>
          <a:p>
            <a:pPr marL="0" indent="0">
              <a:spcBef>
                <a:spcPts val="0"/>
              </a:spcBef>
              <a:buNone/>
            </a:pPr>
            <a:r>
              <a:rPr lang="en-US" sz="1800" dirty="0"/>
              <a:t>4. </a:t>
            </a:r>
            <a:r>
              <a:rPr lang="en-US" sz="1800" dirty="0" err="1"/>
              <a:t>Contacto</a:t>
            </a:r>
            <a:r>
              <a:rPr lang="en-US" sz="1800" dirty="0"/>
              <a:t> principal </a:t>
            </a:r>
            <a:r>
              <a:rPr lang="en-US" sz="1800" dirty="0" err="1"/>
              <a:t>móvil</a:t>
            </a:r>
            <a:endParaRPr lang="en-US" sz="1800" dirty="0"/>
          </a:p>
          <a:p>
            <a:pPr marL="0" indent="0">
              <a:spcBef>
                <a:spcPts val="0"/>
              </a:spcBef>
              <a:buNone/>
            </a:pPr>
            <a:r>
              <a:rPr lang="en-US" sz="1800" dirty="0"/>
              <a:t>7. La </a:t>
            </a:r>
            <a:r>
              <a:rPr lang="en-US" sz="1800" dirty="0" err="1"/>
              <a:t>corriente</a:t>
            </a:r>
            <a:r>
              <a:rPr lang="en-US" sz="1800" dirty="0"/>
              <a:t> </a:t>
            </a:r>
            <a:r>
              <a:rPr lang="en-US" sz="1800" dirty="0" err="1"/>
              <a:t>pasa</a:t>
            </a:r>
            <a:r>
              <a:rPr lang="en-US" sz="1800" dirty="0"/>
              <a:t> a </a:t>
            </a:r>
            <a:r>
              <a:rPr lang="en-US" sz="1800" dirty="0" err="1"/>
              <a:t>través</a:t>
            </a:r>
            <a:r>
              <a:rPr lang="en-US" sz="1800" dirty="0"/>
              <a:t> de los </a:t>
            </a:r>
            <a:r>
              <a:rPr lang="en-US" sz="1800" dirty="0" err="1"/>
              <a:t>contactos</a:t>
            </a:r>
            <a:r>
              <a:rPr lang="en-US" sz="1800" dirty="0"/>
              <a:t> de </a:t>
            </a:r>
            <a:r>
              <a:rPr lang="en-US" sz="1800" dirty="0" err="1"/>
              <a:t>arco</a:t>
            </a:r>
            <a:endParaRPr lang="en-US" sz="1800" dirty="0"/>
          </a:p>
        </p:txBody>
      </p:sp>
      <p:pic>
        <p:nvPicPr>
          <p:cNvPr id="165" name="Shape 165"/>
          <p:cNvPicPr preferRelativeResize="0"/>
          <p:nvPr/>
        </p:nvPicPr>
        <p:blipFill>
          <a:blip r:embed="rId3">
            <a:alphaModFix/>
          </a:blip>
          <a:stretch>
            <a:fillRect/>
          </a:stretch>
        </p:blipFill>
        <p:spPr>
          <a:xfrm>
            <a:off x="1052617" y="1063262"/>
            <a:ext cx="1718025" cy="3418855"/>
          </a:xfrm>
          <a:prstGeom prst="rect">
            <a:avLst/>
          </a:prstGeom>
          <a:noFill/>
          <a:ln w="25400">
            <a:solidFill>
              <a:schemeClr val="accent1"/>
            </a:solidFill>
          </a:ln>
        </p:spPr>
      </p:pic>
      <p:sp>
        <p:nvSpPr>
          <p:cNvPr id="6" name="Title 1">
            <a:extLst>
              <a:ext uri="{FF2B5EF4-FFF2-40B4-BE49-F238E27FC236}">
                <a16:creationId xmlns:a16="http://schemas.microsoft.com/office/drawing/2014/main" id="{CC09117E-51D0-452F-92C7-02718C202FB5}"/>
              </a:ext>
            </a:extLst>
          </p:cNvPr>
          <p:cNvSpPr>
            <a:spLocks noGrp="1"/>
          </p:cNvSpPr>
          <p:nvPr>
            <p:ph type="title"/>
          </p:nvPr>
        </p:nvSpPr>
        <p:spPr>
          <a:xfrm>
            <a:off x="2560956" y="284315"/>
            <a:ext cx="6238775" cy="482203"/>
          </a:xfrm>
        </p:spPr>
        <p:txBody>
          <a:bodyPr/>
          <a:lstStyle/>
          <a:p>
            <a:r>
              <a:rPr lang="en-GB" dirty="0" err="1"/>
              <a:t>Componenentes</a:t>
            </a:r>
            <a:r>
              <a:rPr lang="en-GB" dirty="0"/>
              <a:t> a </a:t>
            </a:r>
            <a:r>
              <a:rPr lang="en-GB" dirty="0" err="1" smtClean="0"/>
              <a:t>analizar</a:t>
            </a:r>
            <a:endParaRPr lang="en-GB" dirty="0"/>
          </a:p>
        </p:txBody>
      </p:sp>
    </p:spTree>
    <p:extLst>
      <p:ext uri="{BB962C8B-B14F-4D97-AF65-F5344CB8AC3E}">
        <p14:creationId xmlns:p14="http://schemas.microsoft.com/office/powerpoint/2010/main" val="3038392722"/>
      </p:ext>
    </p:extLst>
  </p:cSld>
  <p:clrMapOvr>
    <a:masterClrMapping/>
  </p:clrMapOvr>
  <p:transition spd="slow">
    <p:cut/>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2" name="Shape 172"/>
          <p:cNvSpPr txBox="1">
            <a:spLocks noGrp="1"/>
          </p:cNvSpPr>
          <p:nvPr>
            <p:ph idx="1"/>
          </p:nvPr>
        </p:nvSpPr>
        <p:spPr>
          <a:xfrm>
            <a:off x="3476594" y="1028934"/>
            <a:ext cx="5317635" cy="2554233"/>
          </a:xfrm>
          <a:prstGeom prst="rect">
            <a:avLst/>
          </a:prstGeom>
        </p:spPr>
        <p:txBody>
          <a:bodyPr vert="horz" wrap="square" lIns="68569" tIns="68569" rIns="68569" bIns="68569" numCol="1" anchor="t" anchorCtr="0" compatLnSpc="1">
            <a:prstTxWarp prst="textNoShape">
              <a:avLst/>
            </a:prstTxWarp>
            <a:noAutofit/>
          </a:bodyPr>
          <a:lstStyle/>
          <a:p>
            <a:pPr marL="0" indent="0">
              <a:spcBef>
                <a:spcPts val="0"/>
              </a:spcBef>
              <a:buNone/>
            </a:pPr>
            <a:r>
              <a:rPr lang="en-US" sz="1800" dirty="0"/>
              <a:t>7.  Se forma el </a:t>
            </a:r>
            <a:r>
              <a:rPr lang="en-US" sz="1800" dirty="0" err="1"/>
              <a:t>arco</a:t>
            </a:r>
            <a:r>
              <a:rPr lang="en-US" sz="1800" dirty="0"/>
              <a:t> </a:t>
            </a:r>
            <a:r>
              <a:rPr lang="en-US" sz="1800" dirty="0" err="1"/>
              <a:t>eléctrico</a:t>
            </a:r>
            <a:r>
              <a:rPr lang="en-US" sz="1800" dirty="0"/>
              <a:t> </a:t>
            </a:r>
            <a:r>
              <a:rPr lang="en-US" sz="1800" dirty="0" err="1"/>
              <a:t>cuando</a:t>
            </a:r>
            <a:r>
              <a:rPr lang="en-US" sz="1800" dirty="0"/>
              <a:t> se </a:t>
            </a:r>
            <a:r>
              <a:rPr lang="en-US" sz="1800" dirty="0" err="1"/>
              <a:t>separan</a:t>
            </a:r>
            <a:r>
              <a:rPr lang="en-US" sz="1800" dirty="0"/>
              <a:t> los </a:t>
            </a:r>
            <a:r>
              <a:rPr lang="en-US" sz="1800" dirty="0" err="1"/>
              <a:t>contactos</a:t>
            </a:r>
            <a:endParaRPr lang="en-US" sz="1800" dirty="0"/>
          </a:p>
          <a:p>
            <a:pPr marL="0" indent="0">
              <a:spcBef>
                <a:spcPts val="0"/>
              </a:spcBef>
              <a:buNone/>
            </a:pPr>
            <a:r>
              <a:rPr lang="en-US" sz="1800" dirty="0"/>
              <a:t>Vt.  La </a:t>
            </a:r>
            <a:r>
              <a:rPr lang="en-US" sz="1800" dirty="0" err="1"/>
              <a:t>energía</a:t>
            </a:r>
            <a:r>
              <a:rPr lang="en-US" sz="1800" dirty="0"/>
              <a:t> del </a:t>
            </a:r>
            <a:r>
              <a:rPr lang="en-US" sz="1800" dirty="0" err="1"/>
              <a:t>arco</a:t>
            </a:r>
            <a:r>
              <a:rPr lang="en-US" sz="1800" dirty="0"/>
              <a:t> </a:t>
            </a:r>
            <a:r>
              <a:rPr lang="en-US" sz="1800" dirty="0" err="1"/>
              <a:t>eléctrico</a:t>
            </a:r>
            <a:r>
              <a:rPr lang="en-US" sz="1800" dirty="0"/>
              <a:t> </a:t>
            </a:r>
            <a:r>
              <a:rPr lang="en-US" sz="1800" dirty="0" err="1"/>
              <a:t>incrementa</a:t>
            </a:r>
            <a:r>
              <a:rPr lang="en-US" sz="1800" dirty="0"/>
              <a:t> la </a:t>
            </a:r>
            <a:r>
              <a:rPr lang="en-US" sz="1800" dirty="0" err="1"/>
              <a:t>presión</a:t>
            </a:r>
            <a:r>
              <a:rPr lang="en-US" sz="1800" dirty="0"/>
              <a:t> </a:t>
            </a:r>
            <a:r>
              <a:rPr lang="en-US" sz="1800" dirty="0" err="1"/>
              <a:t>en</a:t>
            </a:r>
            <a:r>
              <a:rPr lang="en-US" sz="1800" dirty="0"/>
              <a:t> la </a:t>
            </a:r>
            <a:r>
              <a:rPr lang="en-US" sz="1800" dirty="0" err="1"/>
              <a:t>cámara</a:t>
            </a:r>
            <a:r>
              <a:rPr lang="en-US" sz="1800" dirty="0"/>
              <a:t> de expansion </a:t>
            </a:r>
            <a:r>
              <a:rPr lang="en-US" sz="1800" dirty="0" err="1"/>
              <a:t>térmica</a:t>
            </a:r>
            <a:endParaRPr lang="en-US" sz="1800" dirty="0"/>
          </a:p>
          <a:p>
            <a:pPr marL="0" indent="0">
              <a:spcBef>
                <a:spcPts val="0"/>
              </a:spcBef>
              <a:buNone/>
            </a:pPr>
            <a:r>
              <a:rPr lang="en-US" sz="1800" dirty="0" err="1"/>
              <a:t>Vp</a:t>
            </a:r>
            <a:r>
              <a:rPr lang="en-US" sz="1800" dirty="0"/>
              <a:t>. </a:t>
            </a:r>
            <a:r>
              <a:rPr lang="en-US" sz="1800" dirty="0" err="1"/>
              <a:t>En</a:t>
            </a:r>
            <a:r>
              <a:rPr lang="en-US" sz="1800" dirty="0"/>
              <a:t> la </a:t>
            </a:r>
            <a:r>
              <a:rPr lang="en-US" sz="1800" dirty="0" err="1"/>
              <a:t>operación</a:t>
            </a:r>
            <a:r>
              <a:rPr lang="en-US" sz="1800" dirty="0"/>
              <a:t> sin </a:t>
            </a:r>
            <a:r>
              <a:rPr lang="en-US" sz="1800" dirty="0" err="1"/>
              <a:t>carga</a:t>
            </a:r>
            <a:r>
              <a:rPr lang="en-US" sz="1800" dirty="0"/>
              <a:t>, la </a:t>
            </a:r>
            <a:r>
              <a:rPr lang="en-US" sz="1800" dirty="0" err="1"/>
              <a:t>energía</a:t>
            </a:r>
            <a:r>
              <a:rPr lang="en-US" sz="1800" dirty="0"/>
              <a:t> </a:t>
            </a:r>
            <a:r>
              <a:rPr lang="en-US" sz="1800" dirty="0" err="1"/>
              <a:t>térmica</a:t>
            </a:r>
            <a:r>
              <a:rPr lang="en-US" sz="1800" dirty="0"/>
              <a:t> es </a:t>
            </a:r>
            <a:r>
              <a:rPr lang="en-US" sz="1800" dirty="0" err="1"/>
              <a:t>débil</a:t>
            </a:r>
            <a:r>
              <a:rPr lang="en-US" sz="1800" dirty="0"/>
              <a:t> para </a:t>
            </a:r>
            <a:r>
              <a:rPr lang="en-US" sz="1800" dirty="0" err="1"/>
              <a:t>desarrollar</a:t>
            </a:r>
            <a:r>
              <a:rPr lang="en-US" sz="1800" dirty="0"/>
              <a:t> </a:t>
            </a:r>
            <a:r>
              <a:rPr lang="en-US" sz="1800" dirty="0" err="1"/>
              <a:t>presión</a:t>
            </a:r>
            <a:r>
              <a:rPr lang="en-US" sz="1800" dirty="0"/>
              <a:t>, el piston de </a:t>
            </a:r>
            <a:r>
              <a:rPr lang="en-US" sz="1800" dirty="0" err="1"/>
              <a:t>soplado</a:t>
            </a:r>
            <a:r>
              <a:rPr lang="en-US" sz="1800" dirty="0"/>
              <a:t> </a:t>
            </a:r>
            <a:r>
              <a:rPr lang="en-US" sz="1800" dirty="0" err="1"/>
              <a:t>adicional</a:t>
            </a:r>
            <a:r>
              <a:rPr lang="en-US" sz="1800" dirty="0"/>
              <a:t> </a:t>
            </a:r>
            <a:r>
              <a:rPr lang="en-US" sz="1800" dirty="0" err="1"/>
              <a:t>sopla</a:t>
            </a:r>
            <a:r>
              <a:rPr lang="en-US" sz="1800" dirty="0"/>
              <a:t> el </a:t>
            </a:r>
            <a:r>
              <a:rPr lang="en-US" sz="1800" dirty="0" err="1"/>
              <a:t>arco</a:t>
            </a:r>
            <a:endParaRPr lang="en-US" sz="1800" dirty="0"/>
          </a:p>
          <a:p>
            <a:pPr marL="0" indent="0">
              <a:spcBef>
                <a:spcPts val="0"/>
              </a:spcBef>
              <a:buNone/>
            </a:pPr>
            <a:endParaRPr sz="1800" dirty="0"/>
          </a:p>
        </p:txBody>
      </p:sp>
      <p:pic>
        <p:nvPicPr>
          <p:cNvPr id="173" name="Shape 173"/>
          <p:cNvPicPr preferRelativeResize="0"/>
          <p:nvPr/>
        </p:nvPicPr>
        <p:blipFill>
          <a:blip r:embed="rId3">
            <a:alphaModFix/>
          </a:blip>
          <a:stretch>
            <a:fillRect/>
          </a:stretch>
        </p:blipFill>
        <p:spPr>
          <a:xfrm>
            <a:off x="1073871" y="1063262"/>
            <a:ext cx="1718026" cy="3448644"/>
          </a:xfrm>
          <a:prstGeom prst="rect">
            <a:avLst/>
          </a:prstGeom>
          <a:noFill/>
          <a:ln w="25400">
            <a:solidFill>
              <a:schemeClr val="accent1"/>
            </a:solidFill>
          </a:ln>
        </p:spPr>
      </p:pic>
      <p:sp>
        <p:nvSpPr>
          <p:cNvPr id="6" name="Title 1">
            <a:extLst>
              <a:ext uri="{FF2B5EF4-FFF2-40B4-BE49-F238E27FC236}">
                <a16:creationId xmlns:a16="http://schemas.microsoft.com/office/drawing/2014/main" id="{CC09117E-51D0-452F-92C7-02718C202FB5}"/>
              </a:ext>
            </a:extLst>
          </p:cNvPr>
          <p:cNvSpPr>
            <a:spLocks noGrp="1"/>
          </p:cNvSpPr>
          <p:nvPr>
            <p:ph type="title"/>
          </p:nvPr>
        </p:nvSpPr>
        <p:spPr>
          <a:xfrm>
            <a:off x="2560956" y="284315"/>
            <a:ext cx="6238775" cy="482203"/>
          </a:xfrm>
        </p:spPr>
        <p:txBody>
          <a:bodyPr/>
          <a:lstStyle/>
          <a:p>
            <a:r>
              <a:rPr lang="en-GB" dirty="0" err="1"/>
              <a:t>Componenentes</a:t>
            </a:r>
            <a:r>
              <a:rPr lang="en-GB" dirty="0"/>
              <a:t> a </a:t>
            </a:r>
            <a:r>
              <a:rPr lang="en-GB" dirty="0" err="1" smtClean="0"/>
              <a:t>analizar</a:t>
            </a:r>
            <a:endParaRPr lang="en-GB" dirty="0"/>
          </a:p>
        </p:txBody>
      </p:sp>
    </p:spTree>
    <p:extLst>
      <p:ext uri="{BB962C8B-B14F-4D97-AF65-F5344CB8AC3E}">
        <p14:creationId xmlns:p14="http://schemas.microsoft.com/office/powerpoint/2010/main" val="713381768"/>
      </p:ext>
    </p:extLst>
  </p:cSld>
  <p:clrMapOvr>
    <a:masterClrMapping/>
  </p:clrMapOvr>
  <p:transition spd="slow">
    <p:cut/>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80" name="Shape 180"/>
          <p:cNvSpPr txBox="1">
            <a:spLocks noGrp="1"/>
          </p:cNvSpPr>
          <p:nvPr>
            <p:ph idx="1"/>
          </p:nvPr>
        </p:nvSpPr>
        <p:spPr>
          <a:xfrm>
            <a:off x="3473395" y="1011057"/>
            <a:ext cx="4889010" cy="2199985"/>
          </a:xfrm>
          <a:prstGeom prst="rect">
            <a:avLst/>
          </a:prstGeom>
        </p:spPr>
        <p:txBody>
          <a:bodyPr vert="horz" wrap="square" lIns="68569" tIns="68569" rIns="68569" bIns="68569" numCol="1" anchor="t" anchorCtr="0" compatLnSpc="1">
            <a:prstTxWarp prst="textNoShape">
              <a:avLst/>
            </a:prstTxWarp>
            <a:noAutofit/>
          </a:bodyPr>
          <a:lstStyle/>
          <a:p>
            <a:pPr marL="0" indent="0">
              <a:spcBef>
                <a:spcPts val="0"/>
              </a:spcBef>
              <a:buNone/>
            </a:pPr>
            <a:r>
              <a:rPr lang="en-US" sz="1800" dirty="0"/>
              <a:t>8.  </a:t>
            </a:r>
            <a:r>
              <a:rPr lang="en-US" sz="1800" dirty="0" err="1"/>
              <a:t>Contacto</a:t>
            </a:r>
            <a:r>
              <a:rPr lang="en-US" sz="1800" dirty="0"/>
              <a:t> de </a:t>
            </a:r>
            <a:r>
              <a:rPr lang="en-US" sz="1800" dirty="0" err="1"/>
              <a:t>arco</a:t>
            </a:r>
            <a:r>
              <a:rPr lang="en-US" sz="1800" dirty="0"/>
              <a:t> </a:t>
            </a:r>
            <a:r>
              <a:rPr lang="en-US" sz="1800" dirty="0" err="1"/>
              <a:t>fijo</a:t>
            </a:r>
            <a:endParaRPr lang="en-US" sz="1800" dirty="0"/>
          </a:p>
          <a:p>
            <a:pPr marL="0" indent="0">
              <a:spcBef>
                <a:spcPts val="0"/>
              </a:spcBef>
              <a:buNone/>
            </a:pPr>
            <a:r>
              <a:rPr lang="en-US" sz="1800" dirty="0"/>
              <a:t>9.  </a:t>
            </a:r>
            <a:r>
              <a:rPr lang="en-US" sz="1800" dirty="0" err="1"/>
              <a:t>Tobera</a:t>
            </a:r>
            <a:r>
              <a:rPr lang="en-US" sz="1800" dirty="0"/>
              <a:t> </a:t>
            </a:r>
            <a:r>
              <a:rPr lang="en-US" sz="1800" dirty="0" err="1"/>
              <a:t>aislante</a:t>
            </a:r>
            <a:endParaRPr lang="en-US" sz="1800" dirty="0"/>
          </a:p>
          <a:p>
            <a:pPr marL="0" indent="0">
              <a:spcBef>
                <a:spcPts val="0"/>
              </a:spcBef>
              <a:buNone/>
            </a:pPr>
            <a:r>
              <a:rPr lang="en-US" sz="1800" dirty="0"/>
              <a:t>Vt. La </a:t>
            </a:r>
            <a:r>
              <a:rPr lang="en-US" sz="1800" dirty="0" err="1"/>
              <a:t>sobrepresión</a:t>
            </a:r>
            <a:r>
              <a:rPr lang="en-US" sz="1800" dirty="0"/>
              <a:t> </a:t>
            </a:r>
            <a:r>
              <a:rPr lang="en-US" sz="1800" dirty="0" err="1"/>
              <a:t>térmica</a:t>
            </a:r>
            <a:r>
              <a:rPr lang="en-US" sz="1800" dirty="0"/>
              <a:t> </a:t>
            </a:r>
            <a:r>
              <a:rPr lang="en-US" sz="1800" dirty="0" err="1"/>
              <a:t>en</a:t>
            </a:r>
            <a:r>
              <a:rPr lang="en-US" sz="1800" dirty="0"/>
              <a:t> la </a:t>
            </a:r>
            <a:r>
              <a:rPr lang="en-US" sz="1800" dirty="0" err="1"/>
              <a:t>cámara</a:t>
            </a:r>
            <a:r>
              <a:rPr lang="en-US" sz="1800" dirty="0"/>
              <a:t> de expansion es </a:t>
            </a:r>
            <a:r>
              <a:rPr lang="en-US" sz="1800" dirty="0" err="1"/>
              <a:t>liberada</a:t>
            </a:r>
            <a:r>
              <a:rPr lang="en-US" sz="1800" dirty="0"/>
              <a:t>. </a:t>
            </a:r>
            <a:r>
              <a:rPr lang="en-US" sz="1800" dirty="0" err="1"/>
              <a:t>Esta</a:t>
            </a:r>
            <a:r>
              <a:rPr lang="en-US" sz="1800" dirty="0"/>
              <a:t> </a:t>
            </a:r>
            <a:r>
              <a:rPr lang="en-US" sz="1800" dirty="0" err="1"/>
              <a:t>enegía</a:t>
            </a:r>
            <a:r>
              <a:rPr lang="en-US" sz="1800" dirty="0"/>
              <a:t> </a:t>
            </a:r>
            <a:r>
              <a:rPr lang="en-US" sz="1800" dirty="0" err="1"/>
              <a:t>extingue</a:t>
            </a:r>
            <a:r>
              <a:rPr lang="en-US" sz="1800" dirty="0"/>
              <a:t> </a:t>
            </a:r>
            <a:r>
              <a:rPr lang="en-US" sz="1800" dirty="0" err="1"/>
              <a:t>inmediatamente</a:t>
            </a:r>
            <a:r>
              <a:rPr lang="en-US" sz="1800" dirty="0"/>
              <a:t> el </a:t>
            </a:r>
            <a:r>
              <a:rPr lang="en-US" sz="1800" dirty="0" err="1"/>
              <a:t>arco</a:t>
            </a:r>
            <a:r>
              <a:rPr lang="en-US" sz="1800" dirty="0"/>
              <a:t> </a:t>
            </a:r>
            <a:r>
              <a:rPr lang="en-US" sz="1800" dirty="0" err="1"/>
              <a:t>eléctrico</a:t>
            </a:r>
            <a:r>
              <a:rPr lang="en-US" sz="1800" dirty="0"/>
              <a:t> antes del </a:t>
            </a:r>
            <a:r>
              <a:rPr lang="en-US" sz="1800" dirty="0" err="1"/>
              <a:t>paso</a:t>
            </a:r>
            <a:r>
              <a:rPr lang="en-US" sz="1800" dirty="0"/>
              <a:t> de la </a:t>
            </a:r>
            <a:r>
              <a:rPr lang="en-US" sz="1800" dirty="0" err="1"/>
              <a:t>corriente</a:t>
            </a:r>
            <a:r>
              <a:rPr lang="en-US" sz="1800" dirty="0"/>
              <a:t> por cero.</a:t>
            </a:r>
          </a:p>
        </p:txBody>
      </p:sp>
      <p:pic>
        <p:nvPicPr>
          <p:cNvPr id="181" name="Shape 181"/>
          <p:cNvPicPr preferRelativeResize="0"/>
          <p:nvPr/>
        </p:nvPicPr>
        <p:blipFill>
          <a:blip r:embed="rId3">
            <a:alphaModFix/>
          </a:blip>
          <a:stretch>
            <a:fillRect/>
          </a:stretch>
        </p:blipFill>
        <p:spPr>
          <a:xfrm>
            <a:off x="1063258" y="1063262"/>
            <a:ext cx="1555329" cy="3448644"/>
          </a:xfrm>
          <a:prstGeom prst="rect">
            <a:avLst/>
          </a:prstGeom>
          <a:noFill/>
          <a:ln w="25400">
            <a:solidFill>
              <a:schemeClr val="accent1"/>
            </a:solidFill>
          </a:ln>
        </p:spPr>
      </p:pic>
      <p:sp>
        <p:nvSpPr>
          <p:cNvPr id="6" name="Title 1">
            <a:extLst>
              <a:ext uri="{FF2B5EF4-FFF2-40B4-BE49-F238E27FC236}">
                <a16:creationId xmlns:a16="http://schemas.microsoft.com/office/drawing/2014/main" id="{CC09117E-51D0-452F-92C7-02718C202FB5}"/>
              </a:ext>
            </a:extLst>
          </p:cNvPr>
          <p:cNvSpPr>
            <a:spLocks noGrp="1"/>
          </p:cNvSpPr>
          <p:nvPr>
            <p:ph type="title"/>
          </p:nvPr>
        </p:nvSpPr>
        <p:spPr>
          <a:xfrm>
            <a:off x="2560956" y="284315"/>
            <a:ext cx="6238775" cy="482203"/>
          </a:xfrm>
        </p:spPr>
        <p:txBody>
          <a:bodyPr/>
          <a:lstStyle/>
          <a:p>
            <a:r>
              <a:rPr lang="en-GB" dirty="0" err="1"/>
              <a:t>Componenentes</a:t>
            </a:r>
            <a:r>
              <a:rPr lang="en-GB" dirty="0"/>
              <a:t> a </a:t>
            </a:r>
            <a:r>
              <a:rPr lang="en-GB" dirty="0" err="1" smtClean="0"/>
              <a:t>analizar</a:t>
            </a:r>
            <a:endParaRPr lang="en-GB" dirty="0"/>
          </a:p>
        </p:txBody>
      </p:sp>
    </p:spTree>
    <p:extLst>
      <p:ext uri="{BB962C8B-B14F-4D97-AF65-F5344CB8AC3E}">
        <p14:creationId xmlns:p14="http://schemas.microsoft.com/office/powerpoint/2010/main" val="329763437"/>
      </p:ext>
    </p:extLst>
  </p:cSld>
  <p:clrMapOvr>
    <a:masterClrMapping/>
  </p:clrMapOvr>
  <p:transition spd="slow">
    <p:cut/>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8" name="Shape 188"/>
          <p:cNvSpPr txBox="1">
            <a:spLocks noGrp="1"/>
          </p:cNvSpPr>
          <p:nvPr>
            <p:ph idx="1"/>
          </p:nvPr>
        </p:nvSpPr>
        <p:spPr>
          <a:xfrm>
            <a:off x="3438326" y="1021025"/>
            <a:ext cx="4270269" cy="2051794"/>
          </a:xfrm>
          <a:prstGeom prst="rect">
            <a:avLst/>
          </a:prstGeom>
        </p:spPr>
        <p:txBody>
          <a:bodyPr vert="horz" wrap="square" lIns="68569" tIns="68569" rIns="68569" bIns="68569" numCol="1" anchor="t" anchorCtr="0" compatLnSpc="1">
            <a:prstTxWarp prst="textNoShape">
              <a:avLst/>
            </a:prstTxWarp>
            <a:noAutofit/>
          </a:bodyPr>
          <a:lstStyle/>
          <a:p>
            <a:pPr marL="0" indent="0">
              <a:spcBef>
                <a:spcPts val="0"/>
              </a:spcBef>
              <a:buNone/>
            </a:pPr>
            <a:r>
              <a:rPr lang="en-US" sz="1800" dirty="0"/>
              <a:t>10. Se </a:t>
            </a:r>
            <a:r>
              <a:rPr lang="en-US" sz="1800" dirty="0" err="1"/>
              <a:t>extingue</a:t>
            </a:r>
            <a:r>
              <a:rPr lang="en-US" sz="1800" dirty="0"/>
              <a:t> el </a:t>
            </a:r>
            <a:r>
              <a:rPr lang="en-US" sz="1800" dirty="0" err="1"/>
              <a:t>arco</a:t>
            </a:r>
            <a:r>
              <a:rPr lang="en-US" sz="1800" dirty="0"/>
              <a:t>. Las </a:t>
            </a:r>
            <a:r>
              <a:rPr lang="en-US" sz="1800" dirty="0" err="1"/>
              <a:t>moléculas</a:t>
            </a:r>
            <a:r>
              <a:rPr lang="en-US" sz="1800" dirty="0"/>
              <a:t> de SF6 se </a:t>
            </a:r>
            <a:r>
              <a:rPr lang="en-US" sz="1800" dirty="0" err="1"/>
              <a:t>separan</a:t>
            </a:r>
            <a:r>
              <a:rPr lang="en-US" sz="1800" dirty="0"/>
              <a:t> por la </a:t>
            </a:r>
            <a:r>
              <a:rPr lang="en-US" sz="1800" dirty="0" err="1"/>
              <a:t>rembinación</a:t>
            </a:r>
            <a:r>
              <a:rPr lang="en-US" sz="1800" dirty="0"/>
              <a:t> del </a:t>
            </a:r>
            <a:r>
              <a:rPr lang="en-US" sz="1800" dirty="0" err="1"/>
              <a:t>arco</a:t>
            </a:r>
            <a:r>
              <a:rPr lang="en-US" sz="1800" dirty="0"/>
              <a:t> </a:t>
            </a:r>
            <a:r>
              <a:rPr lang="en-US" sz="1800" dirty="0" err="1"/>
              <a:t>simultáneamente</a:t>
            </a:r>
            <a:r>
              <a:rPr lang="en-US" sz="1800" dirty="0"/>
              <a:t>. Los </a:t>
            </a:r>
            <a:r>
              <a:rPr lang="en-US" sz="1800" dirty="0" err="1"/>
              <a:t>productos</a:t>
            </a:r>
            <a:r>
              <a:rPr lang="en-US" sz="1800" dirty="0"/>
              <a:t> del </a:t>
            </a:r>
            <a:r>
              <a:rPr lang="en-US" sz="1800" dirty="0" err="1"/>
              <a:t>arco</a:t>
            </a:r>
            <a:r>
              <a:rPr lang="en-US" sz="1800" dirty="0"/>
              <a:t> </a:t>
            </a:r>
            <a:r>
              <a:rPr lang="en-US" sz="1800" dirty="0" err="1"/>
              <a:t>formados</a:t>
            </a:r>
            <a:r>
              <a:rPr lang="en-US" sz="1800" dirty="0"/>
              <a:t> la </a:t>
            </a:r>
            <a:r>
              <a:rPr lang="en-US" sz="1800" dirty="0" err="1"/>
              <a:t>operación</a:t>
            </a:r>
            <a:r>
              <a:rPr lang="en-US" sz="1800" dirty="0"/>
              <a:t> de </a:t>
            </a:r>
            <a:r>
              <a:rPr lang="en-US" sz="1800" dirty="0" err="1"/>
              <a:t>extinción</a:t>
            </a:r>
            <a:r>
              <a:rPr lang="en-US" sz="1800" dirty="0"/>
              <a:t> son </a:t>
            </a:r>
            <a:r>
              <a:rPr lang="en-US" sz="1800" dirty="0" err="1"/>
              <a:t>atrapados</a:t>
            </a:r>
            <a:r>
              <a:rPr lang="en-US" sz="1800" dirty="0"/>
              <a:t> </a:t>
            </a:r>
            <a:r>
              <a:rPr lang="en-US" sz="1800" dirty="0" err="1"/>
              <a:t>en</a:t>
            </a:r>
            <a:r>
              <a:rPr lang="en-US" sz="1800" dirty="0"/>
              <a:t> un </a:t>
            </a:r>
            <a:r>
              <a:rPr lang="en-US" sz="1800" dirty="0" err="1"/>
              <a:t>absorbedor</a:t>
            </a:r>
            <a:endParaRPr lang="en-US" sz="1800" dirty="0"/>
          </a:p>
          <a:p>
            <a:pPr marL="0" indent="0">
              <a:spcBef>
                <a:spcPts val="0"/>
              </a:spcBef>
              <a:buNone/>
            </a:pPr>
            <a:endParaRPr sz="1800" dirty="0"/>
          </a:p>
        </p:txBody>
      </p:sp>
      <p:pic>
        <p:nvPicPr>
          <p:cNvPr id="189" name="Shape 189"/>
          <p:cNvPicPr preferRelativeResize="0"/>
          <p:nvPr/>
        </p:nvPicPr>
        <p:blipFill>
          <a:blip r:embed="rId3">
            <a:alphaModFix/>
          </a:blip>
          <a:stretch>
            <a:fillRect/>
          </a:stretch>
        </p:blipFill>
        <p:spPr>
          <a:xfrm>
            <a:off x="1063266" y="1063262"/>
            <a:ext cx="1555329" cy="3448644"/>
          </a:xfrm>
          <a:prstGeom prst="rect">
            <a:avLst/>
          </a:prstGeom>
          <a:noFill/>
          <a:ln w="25400">
            <a:solidFill>
              <a:schemeClr val="accent1"/>
            </a:solidFill>
          </a:ln>
        </p:spPr>
      </p:pic>
      <p:sp>
        <p:nvSpPr>
          <p:cNvPr id="6" name="Title 1">
            <a:extLst>
              <a:ext uri="{FF2B5EF4-FFF2-40B4-BE49-F238E27FC236}">
                <a16:creationId xmlns:a16="http://schemas.microsoft.com/office/drawing/2014/main" id="{CC09117E-51D0-452F-92C7-02718C202FB5}"/>
              </a:ext>
            </a:extLst>
          </p:cNvPr>
          <p:cNvSpPr>
            <a:spLocks noGrp="1"/>
          </p:cNvSpPr>
          <p:nvPr>
            <p:ph type="title"/>
          </p:nvPr>
        </p:nvSpPr>
        <p:spPr>
          <a:xfrm>
            <a:off x="3941379" y="284315"/>
            <a:ext cx="4858352" cy="482203"/>
          </a:xfrm>
        </p:spPr>
        <p:txBody>
          <a:bodyPr/>
          <a:lstStyle/>
          <a:p>
            <a:r>
              <a:rPr lang="en-GB" dirty="0" err="1"/>
              <a:t>Componenentes</a:t>
            </a:r>
            <a:r>
              <a:rPr lang="en-GB" dirty="0"/>
              <a:t> a </a:t>
            </a:r>
            <a:r>
              <a:rPr lang="en-GB" dirty="0" err="1" smtClean="0"/>
              <a:t>analizar</a:t>
            </a:r>
            <a:endParaRPr lang="en-GB" dirty="0"/>
          </a:p>
        </p:txBody>
      </p:sp>
    </p:spTree>
    <p:extLst>
      <p:ext uri="{BB962C8B-B14F-4D97-AF65-F5344CB8AC3E}">
        <p14:creationId xmlns:p14="http://schemas.microsoft.com/office/powerpoint/2010/main" val="438706042"/>
      </p:ext>
    </p:extLst>
  </p:cSld>
  <p:clrMapOvr>
    <a:masterClrMapping/>
  </p:clrMapOvr>
  <p:transition spd="slow">
    <p:cut/>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pic>
        <p:nvPicPr>
          <p:cNvPr id="195" name="Shape 195"/>
          <p:cNvPicPr preferRelativeResize="0"/>
          <p:nvPr/>
        </p:nvPicPr>
        <p:blipFill rotWithShape="1">
          <a:blip r:embed="rId3">
            <a:alphaModFix/>
          </a:blip>
          <a:srcRect/>
          <a:stretch/>
        </p:blipFill>
        <p:spPr>
          <a:xfrm>
            <a:off x="1410176" y="9688"/>
            <a:ext cx="1906650" cy="5124374"/>
          </a:xfrm>
          <a:prstGeom prst="rect">
            <a:avLst/>
          </a:prstGeom>
          <a:noFill/>
          <a:ln>
            <a:noFill/>
          </a:ln>
        </p:spPr>
      </p:pic>
      <p:pic>
        <p:nvPicPr>
          <p:cNvPr id="196" name="Shape 196"/>
          <p:cNvPicPr preferRelativeResize="0"/>
          <p:nvPr/>
        </p:nvPicPr>
        <p:blipFill rotWithShape="1">
          <a:blip r:embed="rId4">
            <a:alphaModFix/>
          </a:blip>
          <a:srcRect/>
          <a:stretch/>
        </p:blipFill>
        <p:spPr>
          <a:xfrm>
            <a:off x="1410176" y="9688"/>
            <a:ext cx="1906650" cy="5124374"/>
          </a:xfrm>
          <a:prstGeom prst="rect">
            <a:avLst/>
          </a:prstGeom>
          <a:noFill/>
          <a:ln>
            <a:noFill/>
          </a:ln>
        </p:spPr>
      </p:pic>
      <p:pic>
        <p:nvPicPr>
          <p:cNvPr id="197" name="Shape 197"/>
          <p:cNvPicPr preferRelativeResize="0"/>
          <p:nvPr/>
        </p:nvPicPr>
        <p:blipFill rotWithShape="1">
          <a:blip r:embed="rId5">
            <a:alphaModFix/>
          </a:blip>
          <a:srcRect/>
          <a:stretch/>
        </p:blipFill>
        <p:spPr>
          <a:xfrm>
            <a:off x="1410176" y="9688"/>
            <a:ext cx="1906650" cy="5124374"/>
          </a:xfrm>
          <a:prstGeom prst="rect">
            <a:avLst/>
          </a:prstGeom>
          <a:noFill/>
          <a:ln>
            <a:noFill/>
          </a:ln>
        </p:spPr>
      </p:pic>
      <p:pic>
        <p:nvPicPr>
          <p:cNvPr id="198" name="Shape 198"/>
          <p:cNvPicPr preferRelativeResize="0"/>
          <p:nvPr/>
        </p:nvPicPr>
        <p:blipFill rotWithShape="1">
          <a:blip r:embed="rId6">
            <a:alphaModFix/>
          </a:blip>
          <a:srcRect/>
          <a:stretch/>
        </p:blipFill>
        <p:spPr>
          <a:xfrm>
            <a:off x="1410176" y="9688"/>
            <a:ext cx="1906650" cy="5124374"/>
          </a:xfrm>
          <a:prstGeom prst="rect">
            <a:avLst/>
          </a:prstGeom>
          <a:noFill/>
          <a:ln>
            <a:noFill/>
          </a:ln>
        </p:spPr>
      </p:pic>
      <p:pic>
        <p:nvPicPr>
          <p:cNvPr id="199" name="Shape 199"/>
          <p:cNvPicPr preferRelativeResize="0"/>
          <p:nvPr/>
        </p:nvPicPr>
        <p:blipFill rotWithShape="1">
          <a:blip r:embed="rId7">
            <a:alphaModFix/>
          </a:blip>
          <a:srcRect/>
          <a:stretch/>
        </p:blipFill>
        <p:spPr>
          <a:xfrm>
            <a:off x="1410176" y="9688"/>
            <a:ext cx="1906650" cy="5124374"/>
          </a:xfrm>
          <a:prstGeom prst="rect">
            <a:avLst/>
          </a:prstGeom>
          <a:noFill/>
          <a:ln w="25400">
            <a:solidFill>
              <a:schemeClr val="accent1"/>
            </a:solidFill>
          </a:ln>
        </p:spPr>
      </p:pic>
      <p:pic>
        <p:nvPicPr>
          <p:cNvPr id="200" name="Shape 200"/>
          <p:cNvPicPr preferRelativeResize="0"/>
          <p:nvPr/>
        </p:nvPicPr>
        <p:blipFill rotWithShape="1">
          <a:blip r:embed="rId8">
            <a:alphaModFix/>
          </a:blip>
          <a:srcRect/>
          <a:stretch/>
        </p:blipFill>
        <p:spPr>
          <a:xfrm>
            <a:off x="3837547" y="1341360"/>
            <a:ext cx="4666050" cy="2694374"/>
          </a:xfrm>
          <a:prstGeom prst="rect">
            <a:avLst/>
          </a:prstGeom>
          <a:noFill/>
          <a:ln>
            <a:noFill/>
          </a:ln>
        </p:spPr>
      </p:pic>
      <p:pic>
        <p:nvPicPr>
          <p:cNvPr id="201" name="Shape 201"/>
          <p:cNvPicPr preferRelativeResize="0"/>
          <p:nvPr/>
        </p:nvPicPr>
        <p:blipFill rotWithShape="1">
          <a:blip r:embed="rId9">
            <a:alphaModFix/>
          </a:blip>
          <a:srcRect l="53388"/>
          <a:stretch/>
        </p:blipFill>
        <p:spPr>
          <a:xfrm>
            <a:off x="6339051" y="1344931"/>
            <a:ext cx="2175299" cy="2695499"/>
          </a:xfrm>
          <a:prstGeom prst="rect">
            <a:avLst/>
          </a:prstGeom>
          <a:noFill/>
          <a:ln>
            <a:noFill/>
          </a:ln>
        </p:spPr>
      </p:pic>
      <p:pic>
        <p:nvPicPr>
          <p:cNvPr id="202" name="Shape 202"/>
          <p:cNvPicPr preferRelativeResize="0"/>
          <p:nvPr/>
        </p:nvPicPr>
        <p:blipFill rotWithShape="1">
          <a:blip r:embed="rId9">
            <a:alphaModFix/>
          </a:blip>
          <a:srcRect l="41226" r="46610"/>
          <a:stretch/>
        </p:blipFill>
        <p:spPr>
          <a:xfrm>
            <a:off x="5772314" y="1344931"/>
            <a:ext cx="566774" cy="2695499"/>
          </a:xfrm>
          <a:prstGeom prst="rect">
            <a:avLst/>
          </a:prstGeom>
          <a:noFill/>
          <a:ln>
            <a:noFill/>
          </a:ln>
        </p:spPr>
      </p:pic>
      <p:pic>
        <p:nvPicPr>
          <p:cNvPr id="203" name="Shape 203"/>
          <p:cNvPicPr preferRelativeResize="0"/>
          <p:nvPr/>
        </p:nvPicPr>
        <p:blipFill rotWithShape="1">
          <a:blip r:embed="rId9">
            <a:alphaModFix/>
          </a:blip>
          <a:srcRect l="32609" r="58774"/>
          <a:stretch/>
        </p:blipFill>
        <p:spPr>
          <a:xfrm>
            <a:off x="5360357" y="1341360"/>
            <a:ext cx="401174" cy="2694374"/>
          </a:xfrm>
          <a:prstGeom prst="rect">
            <a:avLst/>
          </a:prstGeom>
          <a:noFill/>
          <a:ln>
            <a:noFill/>
          </a:ln>
        </p:spPr>
      </p:pic>
      <p:pic>
        <p:nvPicPr>
          <p:cNvPr id="204" name="Shape 204"/>
          <p:cNvPicPr preferRelativeResize="0"/>
          <p:nvPr/>
        </p:nvPicPr>
        <p:blipFill rotWithShape="1">
          <a:blip r:embed="rId9">
            <a:alphaModFix/>
          </a:blip>
          <a:srcRect l="15886" r="67389"/>
          <a:stretch/>
        </p:blipFill>
        <p:spPr>
          <a:xfrm>
            <a:off x="4579307" y="1341360"/>
            <a:ext cx="780974" cy="2694374"/>
          </a:xfrm>
          <a:prstGeom prst="rect">
            <a:avLst/>
          </a:prstGeom>
          <a:noFill/>
          <a:ln>
            <a:noFill/>
          </a:ln>
        </p:spPr>
      </p:pic>
      <p:pic>
        <p:nvPicPr>
          <p:cNvPr id="205" name="Shape 205"/>
          <p:cNvPicPr preferRelativeResize="0"/>
          <p:nvPr/>
        </p:nvPicPr>
        <p:blipFill rotWithShape="1">
          <a:blip r:embed="rId9">
            <a:alphaModFix/>
          </a:blip>
          <a:srcRect l="9783" r="84114"/>
          <a:stretch/>
        </p:blipFill>
        <p:spPr>
          <a:xfrm>
            <a:off x="4293557" y="1341360"/>
            <a:ext cx="284624" cy="2694374"/>
          </a:xfrm>
          <a:prstGeom prst="rect">
            <a:avLst/>
          </a:prstGeom>
          <a:noFill/>
          <a:ln>
            <a:noFill/>
          </a:ln>
        </p:spPr>
      </p:pic>
      <p:grpSp>
        <p:nvGrpSpPr>
          <p:cNvPr id="206" name="Shape 206"/>
          <p:cNvGrpSpPr/>
          <p:nvPr/>
        </p:nvGrpSpPr>
        <p:grpSpPr>
          <a:xfrm>
            <a:off x="5746125" y="1917562"/>
            <a:ext cx="1008030" cy="332169"/>
            <a:chOff x="3781425" y="2200275"/>
            <a:chExt cx="1646099" cy="561975"/>
          </a:xfrm>
        </p:grpSpPr>
        <p:cxnSp>
          <p:nvCxnSpPr>
            <p:cNvPr id="207" name="Shape 207"/>
            <p:cNvCxnSpPr/>
            <p:nvPr/>
          </p:nvCxnSpPr>
          <p:spPr>
            <a:xfrm rot="10800000">
              <a:off x="5353050" y="2203474"/>
              <a:ext cx="0" cy="555600"/>
            </a:xfrm>
            <a:prstGeom prst="straightConnector1">
              <a:avLst/>
            </a:prstGeom>
            <a:noFill/>
            <a:ln w="12700" cap="flat">
              <a:noFill/>
              <a:prstDash val="solid"/>
              <a:round/>
              <a:headEnd type="triangle" w="lg" len="lg"/>
              <a:tailEnd type="triangle" w="lg" len="lg"/>
            </a:ln>
          </p:spPr>
        </p:cxnSp>
        <p:grpSp>
          <p:nvGrpSpPr>
            <p:cNvPr id="208" name="Shape 208"/>
            <p:cNvGrpSpPr/>
            <p:nvPr/>
          </p:nvGrpSpPr>
          <p:grpSpPr>
            <a:xfrm>
              <a:off x="3781425" y="2200275"/>
              <a:ext cx="1646099" cy="561975"/>
              <a:chOff x="3781425" y="2200275"/>
              <a:chExt cx="1646099" cy="561975"/>
            </a:xfrm>
          </p:grpSpPr>
          <p:cxnSp>
            <p:nvCxnSpPr>
              <p:cNvPr id="210" name="Shape 210"/>
              <p:cNvCxnSpPr/>
              <p:nvPr/>
            </p:nvCxnSpPr>
            <p:spPr>
              <a:xfrm>
                <a:off x="3781425" y="2200275"/>
                <a:ext cx="1646099" cy="0"/>
              </a:xfrm>
              <a:prstGeom prst="straightConnector1">
                <a:avLst/>
              </a:prstGeom>
              <a:noFill/>
              <a:ln w="12700" cap="flat">
                <a:noFill/>
                <a:prstDash val="solid"/>
                <a:round/>
                <a:headEnd type="none" w="med" len="med"/>
                <a:tailEnd type="none" w="med" len="med"/>
              </a:ln>
            </p:spPr>
          </p:cxnSp>
          <p:cxnSp>
            <p:nvCxnSpPr>
              <p:cNvPr id="211" name="Shape 211"/>
              <p:cNvCxnSpPr/>
              <p:nvPr/>
            </p:nvCxnSpPr>
            <p:spPr>
              <a:xfrm>
                <a:off x="4773612" y="2762250"/>
                <a:ext cx="639900" cy="0"/>
              </a:xfrm>
              <a:prstGeom prst="straightConnector1">
                <a:avLst/>
              </a:prstGeom>
              <a:noFill/>
              <a:ln w="12700" cap="flat">
                <a:noFill/>
                <a:prstDash val="solid"/>
                <a:round/>
                <a:headEnd type="none" w="med" len="med"/>
                <a:tailEnd type="none" w="med" len="med"/>
              </a:ln>
            </p:spPr>
          </p:cxnSp>
        </p:grpSp>
      </p:grpSp>
      <p:sp>
        <p:nvSpPr>
          <p:cNvPr id="20" name="Title 1">
            <a:extLst>
              <a:ext uri="{FF2B5EF4-FFF2-40B4-BE49-F238E27FC236}">
                <a16:creationId xmlns:a16="http://schemas.microsoft.com/office/drawing/2014/main" id="{CC09117E-51D0-452F-92C7-02718C202FB5}"/>
              </a:ext>
            </a:extLst>
          </p:cNvPr>
          <p:cNvSpPr txBox="1">
            <a:spLocks/>
          </p:cNvSpPr>
          <p:nvPr/>
        </p:nvSpPr>
        <p:spPr>
          <a:xfrm>
            <a:off x="3941379" y="284315"/>
            <a:ext cx="4858352" cy="482203"/>
          </a:xfrm>
          <a:prstGeom prst="rect">
            <a:avLst/>
          </a:prstGeom>
        </p:spPr>
        <p:txBody>
          <a:bodyPr/>
          <a:lstStyle>
            <a:lvl1pPr algn="l" defTabSz="739775" rtl="0" eaLnBrk="1" fontAlgn="base" hangingPunct="1">
              <a:spcBef>
                <a:spcPct val="0"/>
              </a:spcBef>
              <a:spcAft>
                <a:spcPct val="0"/>
              </a:spcAft>
              <a:defRPr sz="2800" b="0">
                <a:solidFill>
                  <a:schemeClr val="tx2"/>
                </a:solidFill>
                <a:latin typeface="+mj-lt"/>
                <a:ea typeface="+mj-ea"/>
                <a:cs typeface="+mj-cs"/>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pPr algn="r"/>
            <a:r>
              <a:rPr lang="en-GB" sz="2400" kern="0" dirty="0" err="1" smtClean="0">
                <a:latin typeface="Arial Black" panose="020B0A04020102020204" pitchFamily="34" charset="0"/>
              </a:rPr>
              <a:t>Componenentes</a:t>
            </a:r>
            <a:r>
              <a:rPr lang="en-GB" sz="2400" kern="0" dirty="0" smtClean="0">
                <a:latin typeface="Arial Black" panose="020B0A04020102020204" pitchFamily="34" charset="0"/>
              </a:rPr>
              <a:t> a </a:t>
            </a:r>
            <a:r>
              <a:rPr lang="en-GB" sz="2400" b="1" kern="0" dirty="0" err="1" smtClean="0">
                <a:latin typeface="Arial Black" panose="020B0A04020102020204" pitchFamily="34" charset="0"/>
              </a:rPr>
              <a:t>analizar</a:t>
            </a:r>
            <a:endParaRPr lang="en-GB" sz="2400" b="1" kern="0" dirty="0">
              <a:latin typeface="Arial Black" panose="020B0A04020102020204" pitchFamily="34" charset="0"/>
            </a:endParaRPr>
          </a:p>
        </p:txBody>
      </p:sp>
    </p:spTree>
    <p:extLst>
      <p:ext uri="{BB962C8B-B14F-4D97-AF65-F5344CB8AC3E}">
        <p14:creationId xmlns:p14="http://schemas.microsoft.com/office/powerpoint/2010/main" val="533187628"/>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95"/>
                                        </p:tgtEl>
                                        <p:attrNameLst>
                                          <p:attrName>style.visibility</p:attrName>
                                        </p:attrNameLst>
                                      </p:cBhvr>
                                      <p:to>
                                        <p:strVal val="visible"/>
                                      </p:to>
                                    </p:set>
                                    <p:animEffect transition="in" filter="fade">
                                      <p:cBhvr>
                                        <p:cTn id="7" dur="2000"/>
                                        <p:tgtEl>
                                          <p:spTgt spid="19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6"/>
                                        </p:tgtEl>
                                        <p:attrNameLst>
                                          <p:attrName>style.visibility</p:attrName>
                                        </p:attrNameLst>
                                      </p:cBhvr>
                                      <p:to>
                                        <p:strVal val="visible"/>
                                      </p:to>
                                    </p:set>
                                    <p:animEffect transition="in" filter="fade">
                                      <p:cBhvr>
                                        <p:cTn id="12" dur="1000"/>
                                        <p:tgtEl>
                                          <p:spTgt spid="19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7"/>
                                        </p:tgtEl>
                                        <p:attrNameLst>
                                          <p:attrName>style.visibility</p:attrName>
                                        </p:attrNameLst>
                                      </p:cBhvr>
                                      <p:to>
                                        <p:strVal val="visible"/>
                                      </p:to>
                                    </p:set>
                                    <p:animEffect transition="in" filter="fade">
                                      <p:cBhvr>
                                        <p:cTn id="17" dur="1000"/>
                                        <p:tgtEl>
                                          <p:spTgt spid="19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98"/>
                                        </p:tgtEl>
                                        <p:attrNameLst>
                                          <p:attrName>style.visibility</p:attrName>
                                        </p:attrNameLst>
                                      </p:cBhvr>
                                      <p:to>
                                        <p:strVal val="visible"/>
                                      </p:to>
                                    </p:set>
                                    <p:animEffect transition="in" filter="fade">
                                      <p:cBhvr>
                                        <p:cTn id="22" dur="1000"/>
                                        <p:tgtEl>
                                          <p:spTgt spid="19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99"/>
                                        </p:tgtEl>
                                        <p:attrNameLst>
                                          <p:attrName>style.visibility</p:attrName>
                                        </p:attrNameLst>
                                      </p:cBhvr>
                                      <p:to>
                                        <p:strVal val="visible"/>
                                      </p:to>
                                    </p:set>
                                    <p:animEffect transition="in" filter="fade">
                                      <p:cBhvr>
                                        <p:cTn id="27" dur="1000"/>
                                        <p:tgtEl>
                                          <p:spTgt spid="1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pic>
        <p:nvPicPr>
          <p:cNvPr id="216" name="Shape 216"/>
          <p:cNvPicPr preferRelativeResize="0">
            <a:picLocks noGrp="1"/>
          </p:cNvPicPr>
          <p:nvPr>
            <p:ph idx="4294967295"/>
          </p:nvPr>
        </p:nvPicPr>
        <p:blipFill rotWithShape="1">
          <a:blip r:embed="rId3">
            <a:alphaModFix/>
          </a:blip>
          <a:stretch/>
        </p:blipFill>
        <p:spPr>
          <a:xfrm>
            <a:off x="1944484" y="921731"/>
            <a:ext cx="5053013" cy="3227784"/>
          </a:xfrm>
          <a:prstGeom prst="rect">
            <a:avLst/>
          </a:prstGeom>
          <a:noFill/>
          <a:ln>
            <a:noFill/>
          </a:ln>
        </p:spPr>
      </p:pic>
      <p:sp>
        <p:nvSpPr>
          <p:cNvPr id="217" name="Shape 217"/>
          <p:cNvSpPr txBox="1"/>
          <p:nvPr/>
        </p:nvSpPr>
        <p:spPr>
          <a:xfrm>
            <a:off x="5764092" y="2808959"/>
            <a:ext cx="1350360" cy="461700"/>
          </a:xfrm>
          <a:prstGeom prst="rect">
            <a:avLst/>
          </a:prstGeom>
          <a:noFill/>
          <a:ln>
            <a:noFill/>
          </a:ln>
        </p:spPr>
        <p:txBody>
          <a:bodyPr lIns="68569" tIns="34275" rIns="68569" bIns="34275" anchor="t" anchorCtr="0">
            <a:noAutofit/>
          </a:bodyPr>
          <a:lstStyle/>
          <a:p>
            <a:pPr algn="ctr">
              <a:buSzPct val="25000"/>
            </a:pPr>
            <a:r>
              <a:rPr lang="en-US" sz="900" b="1" dirty="0" err="1">
                <a:solidFill>
                  <a:srgbClr val="FFFFFF"/>
                </a:solidFill>
              </a:rPr>
              <a:t>Curna</a:t>
            </a:r>
            <a:r>
              <a:rPr lang="en-US" sz="900" b="1" dirty="0">
                <a:solidFill>
                  <a:srgbClr val="FFFFFF"/>
                </a:solidFill>
              </a:rPr>
              <a:t> de </a:t>
            </a:r>
            <a:r>
              <a:rPr lang="en-US" sz="900" b="1" dirty="0" err="1">
                <a:solidFill>
                  <a:srgbClr val="FFFFFF"/>
                </a:solidFill>
              </a:rPr>
              <a:t>desplazamiento</a:t>
            </a:r>
            <a:r>
              <a:rPr lang="en-US" sz="900" b="1" dirty="0">
                <a:solidFill>
                  <a:srgbClr val="FFFFFF"/>
                </a:solidFill>
              </a:rPr>
              <a:t/>
            </a:r>
            <a:br>
              <a:rPr lang="en-US" sz="900" b="1" dirty="0">
                <a:solidFill>
                  <a:srgbClr val="FFFFFF"/>
                </a:solidFill>
              </a:rPr>
            </a:br>
            <a:r>
              <a:rPr lang="en-US" sz="900" b="1" dirty="0">
                <a:solidFill>
                  <a:srgbClr val="FFFFFF"/>
                </a:solidFill>
              </a:rPr>
              <a:t>[10mm/div]</a:t>
            </a:r>
          </a:p>
        </p:txBody>
      </p:sp>
      <p:sp>
        <p:nvSpPr>
          <p:cNvPr id="218" name="Shape 218"/>
          <p:cNvSpPr txBox="1"/>
          <p:nvPr/>
        </p:nvSpPr>
        <p:spPr>
          <a:xfrm>
            <a:off x="4799303" y="978236"/>
            <a:ext cx="2076525" cy="646200"/>
          </a:xfrm>
          <a:prstGeom prst="rect">
            <a:avLst/>
          </a:prstGeom>
          <a:noFill/>
          <a:ln>
            <a:noFill/>
          </a:ln>
        </p:spPr>
        <p:txBody>
          <a:bodyPr lIns="68569" tIns="34275" rIns="68569" bIns="34275" anchor="t" anchorCtr="0">
            <a:noAutofit/>
          </a:bodyPr>
          <a:lstStyle/>
          <a:p>
            <a:pPr>
              <a:buSzPct val="25000"/>
            </a:pPr>
            <a:r>
              <a:rPr lang="en-US" sz="900" b="1" dirty="0" err="1">
                <a:solidFill>
                  <a:srgbClr val="0000FF"/>
                </a:solidFill>
              </a:rPr>
              <a:t>Curva</a:t>
            </a:r>
            <a:r>
              <a:rPr lang="en-US" sz="900" b="1" dirty="0">
                <a:solidFill>
                  <a:srgbClr val="0000FF"/>
                </a:solidFill>
              </a:rPr>
              <a:t> de Resistencia </a:t>
            </a:r>
            <a:r>
              <a:rPr lang="en-US" sz="900" b="1" dirty="0" err="1">
                <a:solidFill>
                  <a:srgbClr val="0000FF"/>
                </a:solidFill>
              </a:rPr>
              <a:t>igual</a:t>
            </a:r>
            <a:r>
              <a:rPr lang="en-US" sz="900" b="1" dirty="0">
                <a:solidFill>
                  <a:srgbClr val="0000FF"/>
                </a:solidFill>
              </a:rPr>
              <a:t> a la </a:t>
            </a:r>
            <a:r>
              <a:rPr lang="en-US" sz="900" b="1" dirty="0" err="1">
                <a:solidFill>
                  <a:srgbClr val="0000FF"/>
                </a:solidFill>
              </a:rPr>
              <a:t>caida</a:t>
            </a:r>
            <a:r>
              <a:rPr lang="en-US" sz="900" b="1" dirty="0">
                <a:solidFill>
                  <a:srgbClr val="0000FF"/>
                </a:solidFill>
              </a:rPr>
              <a:t> de tension </a:t>
            </a:r>
            <a:r>
              <a:rPr lang="en-US" sz="900" b="1" dirty="0" err="1">
                <a:solidFill>
                  <a:srgbClr val="0000FF"/>
                </a:solidFill>
              </a:rPr>
              <a:t>en</a:t>
            </a:r>
            <a:r>
              <a:rPr lang="en-US" sz="900" b="1" dirty="0">
                <a:solidFill>
                  <a:srgbClr val="0000FF"/>
                </a:solidFill>
              </a:rPr>
              <a:t> el </a:t>
            </a:r>
            <a:r>
              <a:rPr lang="en-US" sz="900" b="1" dirty="0" err="1">
                <a:solidFill>
                  <a:srgbClr val="0000FF"/>
                </a:solidFill>
              </a:rPr>
              <a:t>interruptor</a:t>
            </a:r>
            <a:endParaRPr lang="en-US" sz="900" b="1" dirty="0">
              <a:solidFill>
                <a:srgbClr val="0000FF"/>
              </a:solidFill>
            </a:endParaRPr>
          </a:p>
          <a:p>
            <a:pPr>
              <a:buSzPct val="25000"/>
            </a:pPr>
            <a:r>
              <a:rPr lang="en-US" sz="900" b="1" dirty="0">
                <a:solidFill>
                  <a:srgbClr val="0000FF"/>
                </a:solidFill>
              </a:rPr>
              <a:t>[500 </a:t>
            </a:r>
            <a:r>
              <a:rPr lang="en-US" sz="900" b="1" dirty="0" err="1">
                <a:solidFill>
                  <a:srgbClr val="0000FF"/>
                </a:solidFill>
              </a:rPr>
              <a:t>μΩ</a:t>
            </a:r>
            <a:r>
              <a:rPr lang="en-US" sz="900" b="1" dirty="0">
                <a:solidFill>
                  <a:srgbClr val="0000FF"/>
                </a:solidFill>
              </a:rPr>
              <a:t>/div]</a:t>
            </a:r>
          </a:p>
        </p:txBody>
      </p:sp>
      <p:sp>
        <p:nvSpPr>
          <p:cNvPr id="219" name="Shape 219"/>
          <p:cNvSpPr txBox="1"/>
          <p:nvPr/>
        </p:nvSpPr>
        <p:spPr>
          <a:xfrm>
            <a:off x="5282366" y="3500198"/>
            <a:ext cx="1157148" cy="461700"/>
          </a:xfrm>
          <a:prstGeom prst="rect">
            <a:avLst/>
          </a:prstGeom>
          <a:noFill/>
          <a:ln>
            <a:noFill/>
          </a:ln>
        </p:spPr>
        <p:txBody>
          <a:bodyPr lIns="68569" tIns="34275" rIns="68569" bIns="34275" anchor="t" anchorCtr="0">
            <a:noAutofit/>
          </a:bodyPr>
          <a:lstStyle/>
          <a:p>
            <a:pPr algn="ctr">
              <a:buSzPct val="25000"/>
            </a:pPr>
            <a:r>
              <a:rPr lang="en-US" sz="900" b="1" dirty="0" err="1">
                <a:solidFill>
                  <a:srgbClr val="FF0000"/>
                </a:solidFill>
              </a:rPr>
              <a:t>Curva</a:t>
            </a:r>
            <a:r>
              <a:rPr lang="en-US" sz="900" b="1" dirty="0">
                <a:solidFill>
                  <a:srgbClr val="FF0000"/>
                </a:solidFill>
              </a:rPr>
              <a:t> de </a:t>
            </a:r>
            <a:r>
              <a:rPr lang="en-US" sz="900" b="1" dirty="0" err="1">
                <a:solidFill>
                  <a:srgbClr val="FF0000"/>
                </a:solidFill>
              </a:rPr>
              <a:t>corriente</a:t>
            </a:r>
            <a:r>
              <a:rPr lang="en-US" sz="900" b="1" dirty="0">
                <a:solidFill>
                  <a:srgbClr val="FF0000"/>
                </a:solidFill>
              </a:rPr>
              <a:t/>
            </a:r>
            <a:br>
              <a:rPr lang="en-US" sz="900" b="1" dirty="0">
                <a:solidFill>
                  <a:srgbClr val="FF0000"/>
                </a:solidFill>
              </a:rPr>
            </a:br>
            <a:r>
              <a:rPr lang="en-US" sz="900" b="1" dirty="0">
                <a:solidFill>
                  <a:srgbClr val="FF0000"/>
                </a:solidFill>
              </a:rPr>
              <a:t>[100 A/div]</a:t>
            </a:r>
          </a:p>
        </p:txBody>
      </p:sp>
      <p:grpSp>
        <p:nvGrpSpPr>
          <p:cNvPr id="220" name="Shape 220"/>
          <p:cNvGrpSpPr/>
          <p:nvPr/>
        </p:nvGrpSpPr>
        <p:grpSpPr>
          <a:xfrm>
            <a:off x="1224663" y="2307979"/>
            <a:ext cx="2945690" cy="732128"/>
            <a:chOff x="1870322" y="2425441"/>
            <a:chExt cx="4955948" cy="1107900"/>
          </a:xfrm>
        </p:grpSpPr>
        <p:sp>
          <p:nvSpPr>
            <p:cNvPr id="221" name="Shape 221"/>
            <p:cNvSpPr txBox="1"/>
            <p:nvPr/>
          </p:nvSpPr>
          <p:spPr>
            <a:xfrm>
              <a:off x="1870322" y="2425441"/>
              <a:ext cx="2271900" cy="1107900"/>
            </a:xfrm>
            <a:prstGeom prst="rect">
              <a:avLst/>
            </a:prstGeom>
            <a:noFill/>
            <a:ln>
              <a:noFill/>
            </a:ln>
          </p:spPr>
          <p:txBody>
            <a:bodyPr lIns="68569" tIns="34275" rIns="68569" bIns="34275" anchor="t" anchorCtr="0">
              <a:noAutofit/>
            </a:bodyPr>
            <a:lstStyle/>
            <a:p>
              <a:pPr>
                <a:buSzPct val="25000"/>
              </a:pPr>
              <a:r>
                <a:rPr lang="en-US" sz="900" b="1" dirty="0"/>
                <a:t>Los </a:t>
              </a:r>
              <a:r>
                <a:rPr lang="en-US" sz="900" b="1" dirty="0" err="1"/>
                <a:t>contactos</a:t>
              </a:r>
              <a:r>
                <a:rPr lang="en-US" sz="900" b="1" dirty="0"/>
                <a:t> </a:t>
              </a:r>
              <a:r>
                <a:rPr lang="en-US" sz="900" b="1" dirty="0" err="1" smtClean="0"/>
                <a:t>principales</a:t>
              </a:r>
              <a:r>
                <a:rPr lang="en-US" sz="900" b="1" dirty="0" smtClean="0"/>
                <a:t> </a:t>
              </a:r>
              <a:r>
                <a:rPr lang="en-US" sz="900" b="1" dirty="0"/>
                <a:t>se </a:t>
              </a:r>
              <a:r>
                <a:rPr lang="en-US" sz="900" b="1" dirty="0" err="1"/>
                <a:t>abren</a:t>
              </a:r>
              <a:r>
                <a:rPr lang="en-US" sz="900" b="1" dirty="0"/>
                <a:t>, los </a:t>
              </a:r>
              <a:r>
                <a:rPr lang="en-US" sz="900" b="1" dirty="0" err="1"/>
                <a:t>contactos</a:t>
              </a:r>
              <a:r>
                <a:rPr lang="en-US" sz="900" b="1" dirty="0"/>
                <a:t> de </a:t>
              </a:r>
              <a:r>
                <a:rPr lang="en-US" sz="900" b="1" dirty="0" err="1"/>
                <a:t>arco</a:t>
              </a:r>
              <a:r>
                <a:rPr lang="en-US" sz="900" b="1" dirty="0"/>
                <a:t> </a:t>
              </a:r>
              <a:r>
                <a:rPr lang="en-US" sz="900" b="1" dirty="0" err="1"/>
                <a:t>conducen</a:t>
              </a:r>
              <a:r>
                <a:rPr lang="en-US" sz="900" b="1" dirty="0"/>
                <a:t> </a:t>
              </a:r>
            </a:p>
          </p:txBody>
        </p:sp>
        <p:cxnSp>
          <p:nvCxnSpPr>
            <p:cNvPr id="222" name="Shape 222"/>
            <p:cNvCxnSpPr>
              <a:cxnSpLocks/>
            </p:cNvCxnSpPr>
            <p:nvPr/>
          </p:nvCxnSpPr>
          <p:spPr>
            <a:xfrm flipV="1">
              <a:off x="4070666" y="2658566"/>
              <a:ext cx="2755604" cy="166029"/>
            </a:xfrm>
            <a:prstGeom prst="straightConnector1">
              <a:avLst/>
            </a:prstGeom>
            <a:noFill/>
            <a:ln w="15875" cap="flat">
              <a:solidFill>
                <a:srgbClr val="000000"/>
              </a:solidFill>
              <a:prstDash val="solid"/>
              <a:round/>
              <a:headEnd type="none" w="med" len="med"/>
              <a:tailEnd type="triangle" w="lg" len="lg"/>
            </a:ln>
          </p:spPr>
        </p:cxnSp>
      </p:grpSp>
      <p:grpSp>
        <p:nvGrpSpPr>
          <p:cNvPr id="223" name="Shape 223"/>
          <p:cNvGrpSpPr/>
          <p:nvPr/>
        </p:nvGrpSpPr>
        <p:grpSpPr>
          <a:xfrm>
            <a:off x="2922438" y="1543519"/>
            <a:ext cx="1075050" cy="653175"/>
            <a:chOff x="1643063" y="1460550"/>
            <a:chExt cx="1433400" cy="870900"/>
          </a:xfrm>
        </p:grpSpPr>
        <p:sp>
          <p:nvSpPr>
            <p:cNvPr id="224" name="Shape 224"/>
            <p:cNvSpPr txBox="1"/>
            <p:nvPr/>
          </p:nvSpPr>
          <p:spPr>
            <a:xfrm>
              <a:off x="1643063" y="1962150"/>
              <a:ext cx="1433400" cy="369299"/>
            </a:xfrm>
            <a:prstGeom prst="rect">
              <a:avLst/>
            </a:prstGeom>
            <a:noFill/>
            <a:ln>
              <a:noFill/>
            </a:ln>
          </p:spPr>
          <p:txBody>
            <a:bodyPr lIns="68569" tIns="34275" rIns="68569" bIns="34275" anchor="t" anchorCtr="0">
              <a:noAutofit/>
            </a:bodyPr>
            <a:lstStyle/>
            <a:p>
              <a:pPr algn="ctr">
                <a:buSzPct val="25000"/>
              </a:pPr>
              <a:r>
                <a:rPr lang="en-US" sz="900" b="1" dirty="0" err="1"/>
                <a:t>Inicio</a:t>
              </a:r>
              <a:r>
                <a:rPr lang="en-US" sz="900" b="1" dirty="0"/>
                <a:t> del </a:t>
              </a:r>
              <a:r>
                <a:rPr lang="en-US" sz="900" b="1" dirty="0" err="1"/>
                <a:t>moviemiento</a:t>
              </a:r>
              <a:endParaRPr lang="en-US" sz="900" b="1" dirty="0"/>
            </a:p>
          </p:txBody>
        </p:sp>
        <p:cxnSp>
          <p:nvCxnSpPr>
            <p:cNvPr id="225" name="Shape 225"/>
            <p:cNvCxnSpPr/>
            <p:nvPr/>
          </p:nvCxnSpPr>
          <p:spPr>
            <a:xfrm rot="10800000">
              <a:off x="1835024" y="1460550"/>
              <a:ext cx="308100" cy="501599"/>
            </a:xfrm>
            <a:prstGeom prst="straightConnector1">
              <a:avLst/>
            </a:prstGeom>
            <a:noFill/>
            <a:ln w="15875" cap="flat">
              <a:solidFill>
                <a:srgbClr val="000000"/>
              </a:solidFill>
              <a:prstDash val="solid"/>
              <a:round/>
              <a:headEnd type="none" w="med" len="med"/>
              <a:tailEnd type="triangle" w="lg" len="lg"/>
            </a:ln>
          </p:spPr>
        </p:cxnSp>
      </p:grpSp>
      <p:grpSp>
        <p:nvGrpSpPr>
          <p:cNvPr id="226" name="Shape 226"/>
          <p:cNvGrpSpPr/>
          <p:nvPr/>
        </p:nvGrpSpPr>
        <p:grpSpPr>
          <a:xfrm>
            <a:off x="1517337" y="3444003"/>
            <a:ext cx="2480151" cy="1448939"/>
            <a:chOff x="527264" y="6732850"/>
            <a:chExt cx="3306868" cy="1931918"/>
          </a:xfrm>
        </p:grpSpPr>
        <p:sp>
          <p:nvSpPr>
            <p:cNvPr id="227" name="Shape 227"/>
            <p:cNvSpPr txBox="1"/>
            <p:nvPr/>
          </p:nvSpPr>
          <p:spPr>
            <a:xfrm>
              <a:off x="527264" y="7802869"/>
              <a:ext cx="2282700" cy="861899"/>
            </a:xfrm>
            <a:prstGeom prst="rect">
              <a:avLst/>
            </a:prstGeom>
            <a:solidFill>
              <a:srgbClr val="D8D8D8"/>
            </a:solidFill>
            <a:ln>
              <a:noFill/>
            </a:ln>
          </p:spPr>
          <p:txBody>
            <a:bodyPr lIns="68569" tIns="34275" rIns="68569" bIns="34275" anchor="t" anchorCtr="0">
              <a:noAutofit/>
            </a:bodyPr>
            <a:lstStyle/>
            <a:p>
              <a:pPr algn="ctr">
                <a:buSzPct val="25000"/>
              </a:pPr>
              <a:r>
                <a:rPr lang="en-US" sz="900" b="1" dirty="0" err="1"/>
                <a:t>Pequeños</a:t>
              </a:r>
              <a:r>
                <a:rPr lang="en-US" sz="900" b="1" dirty="0"/>
                <a:t> </a:t>
              </a:r>
              <a:r>
                <a:rPr lang="en-US" sz="900" b="1" dirty="0" err="1"/>
                <a:t>incremenetos</a:t>
              </a:r>
              <a:r>
                <a:rPr lang="en-US" sz="900" b="1" dirty="0"/>
                <a:t> </a:t>
              </a:r>
              <a:r>
                <a:rPr lang="en-US" sz="900" b="1" dirty="0" err="1"/>
                <a:t>en</a:t>
              </a:r>
              <a:r>
                <a:rPr lang="en-US" sz="900" b="1" dirty="0"/>
                <a:t> la </a:t>
              </a:r>
              <a:r>
                <a:rPr lang="en-US" sz="900" b="1" dirty="0" err="1"/>
                <a:t>resistencia</a:t>
              </a:r>
              <a:r>
                <a:rPr lang="en-US" sz="900" b="1" dirty="0"/>
                <a:t> del </a:t>
              </a:r>
              <a:r>
                <a:rPr lang="en-US" sz="900" b="1" dirty="0" err="1"/>
                <a:t>circuito</a:t>
              </a:r>
              <a:r>
                <a:rPr lang="en-US" sz="900" b="1" dirty="0"/>
                <a:t> principal, </a:t>
              </a:r>
              <a:r>
                <a:rPr lang="en-US" sz="900" b="1" dirty="0" err="1"/>
                <a:t>cuando</a:t>
              </a:r>
              <a:r>
                <a:rPr lang="en-US" sz="900" b="1" dirty="0"/>
                <a:t> los </a:t>
              </a:r>
              <a:r>
                <a:rPr lang="en-US" sz="900" b="1" dirty="0" err="1"/>
                <a:t>dedos</a:t>
              </a:r>
              <a:r>
                <a:rPr lang="en-US" sz="900" b="1" dirty="0"/>
                <a:t> de </a:t>
              </a:r>
              <a:r>
                <a:rPr lang="en-US" sz="900" b="1" dirty="0" err="1"/>
                <a:t>contacto</a:t>
              </a:r>
              <a:r>
                <a:rPr lang="en-US" sz="900" b="1" dirty="0"/>
                <a:t> se </a:t>
              </a:r>
              <a:r>
                <a:rPr lang="en-US" sz="900" b="1" dirty="0" err="1"/>
                <a:t>deslizan</a:t>
              </a:r>
              <a:endParaRPr lang="en-US" sz="900" b="1" dirty="0"/>
            </a:p>
          </p:txBody>
        </p:sp>
        <p:cxnSp>
          <p:nvCxnSpPr>
            <p:cNvPr id="228" name="Shape 228"/>
            <p:cNvCxnSpPr>
              <a:stCxn id="227" idx="0"/>
            </p:cNvCxnSpPr>
            <p:nvPr/>
          </p:nvCxnSpPr>
          <p:spPr>
            <a:xfrm flipV="1">
              <a:off x="1668614" y="6926590"/>
              <a:ext cx="1141350" cy="876279"/>
            </a:xfrm>
            <a:prstGeom prst="straightConnector1">
              <a:avLst/>
            </a:prstGeom>
            <a:noFill/>
            <a:ln w="15875" cap="flat">
              <a:solidFill>
                <a:srgbClr val="000000"/>
              </a:solidFill>
              <a:prstDash val="solid"/>
              <a:round/>
              <a:headEnd type="none" w="med" len="med"/>
              <a:tailEnd type="triangle" w="lg" len="lg"/>
            </a:ln>
          </p:spPr>
        </p:cxnSp>
        <p:cxnSp>
          <p:nvCxnSpPr>
            <p:cNvPr id="229" name="Shape 229"/>
            <p:cNvCxnSpPr>
              <a:stCxn id="227" idx="3"/>
            </p:cNvCxnSpPr>
            <p:nvPr/>
          </p:nvCxnSpPr>
          <p:spPr>
            <a:xfrm flipV="1">
              <a:off x="2809964" y="6732850"/>
              <a:ext cx="1024168" cy="1500969"/>
            </a:xfrm>
            <a:prstGeom prst="straightConnector1">
              <a:avLst/>
            </a:prstGeom>
            <a:noFill/>
            <a:ln w="15875" cap="flat">
              <a:solidFill>
                <a:srgbClr val="000000"/>
              </a:solidFill>
              <a:prstDash val="solid"/>
              <a:round/>
              <a:headEnd type="none" w="med" len="med"/>
              <a:tailEnd type="triangle" w="lg" len="lg"/>
            </a:ln>
          </p:spPr>
        </p:cxnSp>
      </p:grpSp>
      <p:grpSp>
        <p:nvGrpSpPr>
          <p:cNvPr id="230" name="Shape 230"/>
          <p:cNvGrpSpPr/>
          <p:nvPr/>
        </p:nvGrpSpPr>
        <p:grpSpPr>
          <a:xfrm>
            <a:off x="3787203" y="3040107"/>
            <a:ext cx="2132596" cy="1785068"/>
            <a:chOff x="3647280" y="3081985"/>
            <a:chExt cx="2319300" cy="2991567"/>
          </a:xfrm>
        </p:grpSpPr>
        <p:sp>
          <p:nvSpPr>
            <p:cNvPr id="231" name="Shape 231"/>
            <p:cNvSpPr txBox="1"/>
            <p:nvPr/>
          </p:nvSpPr>
          <p:spPr>
            <a:xfrm>
              <a:off x="3647280" y="5299853"/>
              <a:ext cx="2319300" cy="773699"/>
            </a:xfrm>
            <a:prstGeom prst="rect">
              <a:avLst/>
            </a:prstGeom>
            <a:noFill/>
            <a:ln>
              <a:noFill/>
            </a:ln>
          </p:spPr>
          <p:txBody>
            <a:bodyPr lIns="68569" tIns="34275" rIns="68569" bIns="34275" anchor="t" anchorCtr="0">
              <a:noAutofit/>
            </a:bodyPr>
            <a:lstStyle/>
            <a:p>
              <a:pPr>
                <a:buSzPct val="25000"/>
              </a:pPr>
              <a:r>
                <a:rPr lang="en-US" sz="900" b="1" dirty="0"/>
                <a:t>Los </a:t>
              </a:r>
              <a:r>
                <a:rPr lang="en-US" sz="900" b="1" dirty="0" err="1"/>
                <a:t>contactos</a:t>
              </a:r>
              <a:r>
                <a:rPr lang="en-US" sz="900" b="1" dirty="0"/>
                <a:t> de </a:t>
              </a:r>
              <a:r>
                <a:rPr lang="en-US" sz="900" b="1" dirty="0" err="1"/>
                <a:t>arco</a:t>
              </a:r>
              <a:r>
                <a:rPr lang="en-US" sz="900" b="1" dirty="0"/>
                <a:t> se </a:t>
              </a:r>
              <a:r>
                <a:rPr lang="en-US" sz="900" b="1" dirty="0" err="1"/>
                <a:t>abren</a:t>
              </a:r>
              <a:r>
                <a:rPr lang="en-US" sz="900" b="1" dirty="0"/>
                <a:t>, la </a:t>
              </a:r>
              <a:r>
                <a:rPr lang="en-US" sz="900" b="1" dirty="0" err="1"/>
                <a:t>corriente</a:t>
              </a:r>
              <a:r>
                <a:rPr lang="en-US" sz="900" b="1" dirty="0"/>
                <a:t> </a:t>
              </a:r>
              <a:r>
                <a:rPr lang="en-US" sz="900" b="1" dirty="0" err="1"/>
                <a:t>cae</a:t>
              </a:r>
              <a:r>
                <a:rPr lang="en-US" sz="900" b="1" dirty="0"/>
                <a:t> y la </a:t>
              </a:r>
              <a:r>
                <a:rPr lang="en-US" sz="900" b="1" dirty="0" err="1"/>
                <a:t>resistencia</a:t>
              </a:r>
              <a:r>
                <a:rPr lang="en-US" sz="900" b="1" dirty="0"/>
                <a:t> se </a:t>
              </a:r>
              <a:r>
                <a:rPr lang="en-US" sz="900" b="1" dirty="0" err="1"/>
                <a:t>hace</a:t>
              </a:r>
              <a:r>
                <a:rPr lang="en-US" sz="900" b="1" dirty="0"/>
                <a:t> </a:t>
              </a:r>
              <a:r>
                <a:rPr lang="en-US" sz="900" b="1" dirty="0" err="1"/>
                <a:t>infinita</a:t>
              </a:r>
              <a:r>
                <a:rPr lang="en-US" sz="900" b="1" dirty="0"/>
                <a:t> </a:t>
              </a:r>
            </a:p>
          </p:txBody>
        </p:sp>
        <p:cxnSp>
          <p:nvCxnSpPr>
            <p:cNvPr id="232" name="Shape 232"/>
            <p:cNvCxnSpPr/>
            <p:nvPr/>
          </p:nvCxnSpPr>
          <p:spPr>
            <a:xfrm flipV="1">
              <a:off x="4205401" y="3081985"/>
              <a:ext cx="452291" cy="2217864"/>
            </a:xfrm>
            <a:prstGeom prst="straightConnector1">
              <a:avLst/>
            </a:prstGeom>
            <a:noFill/>
            <a:ln w="15875" cap="flat">
              <a:solidFill>
                <a:srgbClr val="000000"/>
              </a:solidFill>
              <a:prstDash val="solid"/>
              <a:round/>
              <a:headEnd type="none" w="med" len="med"/>
              <a:tailEnd type="triangle" w="lg" len="lg"/>
            </a:ln>
          </p:spPr>
        </p:cxnSp>
      </p:grpSp>
      <p:grpSp>
        <p:nvGrpSpPr>
          <p:cNvPr id="233" name="Shape 233"/>
          <p:cNvGrpSpPr/>
          <p:nvPr/>
        </p:nvGrpSpPr>
        <p:grpSpPr>
          <a:xfrm>
            <a:off x="4170353" y="1982364"/>
            <a:ext cx="2795245" cy="325618"/>
            <a:chOff x="3927032" y="2200275"/>
            <a:chExt cx="4334678" cy="702263"/>
          </a:xfrm>
        </p:grpSpPr>
        <p:cxnSp>
          <p:nvCxnSpPr>
            <p:cNvPr id="234" name="Shape 234"/>
            <p:cNvCxnSpPr/>
            <p:nvPr/>
          </p:nvCxnSpPr>
          <p:spPr>
            <a:xfrm rot="10800000">
              <a:off x="5353050" y="2203535"/>
              <a:ext cx="0" cy="698999"/>
            </a:xfrm>
            <a:prstGeom prst="straightConnector1">
              <a:avLst/>
            </a:prstGeom>
            <a:noFill/>
            <a:ln w="12700" cap="flat">
              <a:solidFill>
                <a:schemeClr val="lt1"/>
              </a:solidFill>
              <a:prstDash val="solid"/>
              <a:round/>
              <a:headEnd type="triangle" w="lg" len="lg"/>
              <a:tailEnd type="triangle" w="lg" len="lg"/>
            </a:ln>
          </p:spPr>
        </p:cxnSp>
        <p:grpSp>
          <p:nvGrpSpPr>
            <p:cNvPr id="235" name="Shape 235"/>
            <p:cNvGrpSpPr/>
            <p:nvPr/>
          </p:nvGrpSpPr>
          <p:grpSpPr>
            <a:xfrm>
              <a:off x="3927032" y="2200275"/>
              <a:ext cx="4334678" cy="702263"/>
              <a:chOff x="3927032" y="2200275"/>
              <a:chExt cx="4334678" cy="702263"/>
            </a:xfrm>
          </p:grpSpPr>
          <p:sp>
            <p:nvSpPr>
              <p:cNvPr id="236" name="Shape 236"/>
              <p:cNvSpPr txBox="1"/>
              <p:nvPr/>
            </p:nvSpPr>
            <p:spPr>
              <a:xfrm>
                <a:off x="5405181" y="2314936"/>
                <a:ext cx="2856529" cy="501062"/>
              </a:xfrm>
              <a:prstGeom prst="rect">
                <a:avLst/>
              </a:prstGeom>
              <a:noFill/>
              <a:ln>
                <a:noFill/>
              </a:ln>
            </p:spPr>
            <p:txBody>
              <a:bodyPr lIns="68569" tIns="34275" rIns="68569" bIns="34275" anchor="t" anchorCtr="0">
                <a:noAutofit/>
              </a:bodyPr>
              <a:lstStyle/>
              <a:p>
                <a:pPr algn="ctr">
                  <a:buSzPct val="25000"/>
                </a:pPr>
                <a:r>
                  <a:rPr lang="en-US" sz="900" b="1" dirty="0" err="1">
                    <a:solidFill>
                      <a:srgbClr val="FFFFFF"/>
                    </a:solidFill>
                  </a:rPr>
                  <a:t>Longitud</a:t>
                </a:r>
                <a:r>
                  <a:rPr lang="en-US" sz="900" b="1" dirty="0">
                    <a:solidFill>
                      <a:srgbClr val="FFFFFF"/>
                    </a:solidFill>
                  </a:rPr>
                  <a:t> del </a:t>
                </a:r>
                <a:r>
                  <a:rPr lang="en-US" sz="900" b="1" dirty="0" err="1">
                    <a:solidFill>
                      <a:srgbClr val="FFFFFF"/>
                    </a:solidFill>
                  </a:rPr>
                  <a:t>contacto</a:t>
                </a:r>
                <a:r>
                  <a:rPr lang="en-US" sz="900" b="1" dirty="0">
                    <a:solidFill>
                      <a:srgbClr val="FFFFFF"/>
                    </a:solidFill>
                  </a:rPr>
                  <a:t> de </a:t>
                </a:r>
                <a:r>
                  <a:rPr lang="en-US" sz="900" b="1" dirty="0" err="1">
                    <a:solidFill>
                      <a:srgbClr val="FFFFFF"/>
                    </a:solidFill>
                  </a:rPr>
                  <a:t>arco</a:t>
                </a:r>
                <a:endParaRPr lang="en-US" sz="900" b="1" dirty="0">
                  <a:solidFill>
                    <a:srgbClr val="FFFFFF"/>
                  </a:solidFill>
                </a:endParaRPr>
              </a:p>
            </p:txBody>
          </p:sp>
          <p:cxnSp>
            <p:nvCxnSpPr>
              <p:cNvPr id="237" name="Shape 237"/>
              <p:cNvCxnSpPr/>
              <p:nvPr/>
            </p:nvCxnSpPr>
            <p:spPr>
              <a:xfrm flipV="1">
                <a:off x="3927032" y="2200275"/>
                <a:ext cx="1426093" cy="3259"/>
              </a:xfrm>
              <a:prstGeom prst="straightConnector1">
                <a:avLst/>
              </a:prstGeom>
              <a:noFill/>
              <a:ln w="12700" cap="flat">
                <a:solidFill>
                  <a:schemeClr val="lt1"/>
                </a:solidFill>
                <a:prstDash val="solid"/>
                <a:round/>
                <a:headEnd type="none" w="med" len="med"/>
                <a:tailEnd type="none" w="med" len="med"/>
              </a:ln>
            </p:spPr>
          </p:cxnSp>
          <p:cxnSp>
            <p:nvCxnSpPr>
              <p:cNvPr id="238" name="Shape 238"/>
              <p:cNvCxnSpPr/>
              <p:nvPr/>
            </p:nvCxnSpPr>
            <p:spPr>
              <a:xfrm>
                <a:off x="4773612" y="2902538"/>
                <a:ext cx="579300" cy="0"/>
              </a:xfrm>
              <a:prstGeom prst="straightConnector1">
                <a:avLst/>
              </a:prstGeom>
              <a:noFill/>
              <a:ln w="12700" cap="flat">
                <a:solidFill>
                  <a:schemeClr val="lt1"/>
                </a:solidFill>
                <a:prstDash val="solid"/>
                <a:round/>
                <a:headEnd type="none" w="med" len="med"/>
                <a:tailEnd type="none" w="med" len="med"/>
              </a:ln>
            </p:spPr>
          </p:cxnSp>
        </p:grpSp>
      </p:grpSp>
      <p:sp>
        <p:nvSpPr>
          <p:cNvPr id="27" name="Title 1">
            <a:extLst>
              <a:ext uri="{FF2B5EF4-FFF2-40B4-BE49-F238E27FC236}">
                <a16:creationId xmlns:a16="http://schemas.microsoft.com/office/drawing/2014/main" id="{A22CB967-50CE-47CF-A99C-2BA353A42DD5}"/>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Componentes</a:t>
            </a:r>
            <a:r>
              <a:rPr lang="en-GB" kern="0" dirty="0"/>
              <a:t> </a:t>
            </a:r>
            <a:r>
              <a:rPr lang="en-GB" kern="0" dirty="0" smtClean="0"/>
              <a:t>a </a:t>
            </a:r>
            <a:r>
              <a:rPr lang="en-GB" kern="0" dirty="0" err="1" smtClean="0"/>
              <a:t>analizar</a:t>
            </a:r>
            <a:endParaRPr lang="en-GB" kern="0" dirty="0"/>
          </a:p>
        </p:txBody>
      </p:sp>
    </p:spTree>
    <p:extLst>
      <p:ext uri="{BB962C8B-B14F-4D97-AF65-F5344CB8AC3E}">
        <p14:creationId xmlns:p14="http://schemas.microsoft.com/office/powerpoint/2010/main" val="2279068817"/>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6"/>
                                        </p:tgtEl>
                                        <p:attrNameLst>
                                          <p:attrName>style.visibility</p:attrName>
                                        </p:attrNameLst>
                                      </p:cBhvr>
                                      <p:to>
                                        <p:strVal val="visible"/>
                                      </p:to>
                                    </p:set>
                                    <p:animEffect transition="in" filter="fade">
                                      <p:cBhvr>
                                        <p:cTn id="7" dur="500"/>
                                        <p:tgtEl>
                                          <p:spTgt spid="226"/>
                                        </p:tgtEl>
                                      </p:cBhvr>
                                    </p:animEffect>
                                  </p:childTnLst>
                                </p:cTn>
                              </p:par>
                              <p:par>
                                <p:cTn id="8" presetID="10" presetClass="entr" presetSubtype="0" fill="hold" nodeType="withEffect">
                                  <p:stCondLst>
                                    <p:cond delay="0"/>
                                  </p:stCondLst>
                                  <p:childTnLst>
                                    <p:set>
                                      <p:cBhvr>
                                        <p:cTn id="9" dur="1" fill="hold">
                                          <p:stCondLst>
                                            <p:cond delay="0"/>
                                          </p:stCondLst>
                                        </p:cTn>
                                        <p:tgtEl>
                                          <p:spTgt spid="223"/>
                                        </p:tgtEl>
                                        <p:attrNameLst>
                                          <p:attrName>style.visibility</p:attrName>
                                        </p:attrNameLst>
                                      </p:cBhvr>
                                      <p:to>
                                        <p:strVal val="visible"/>
                                      </p:to>
                                    </p:set>
                                    <p:animEffect transition="in" filter="fade">
                                      <p:cBhvr>
                                        <p:cTn id="10" dur="500"/>
                                        <p:tgtEl>
                                          <p:spTgt spid="22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20"/>
                                        </p:tgtEl>
                                        <p:attrNameLst>
                                          <p:attrName>style.visibility</p:attrName>
                                        </p:attrNameLst>
                                      </p:cBhvr>
                                      <p:to>
                                        <p:strVal val="visible"/>
                                      </p:to>
                                    </p:set>
                                    <p:animEffect transition="in" filter="fade">
                                      <p:cBhvr>
                                        <p:cTn id="15" dur="500"/>
                                        <p:tgtEl>
                                          <p:spTgt spid="22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30"/>
                                        </p:tgtEl>
                                        <p:attrNameLst>
                                          <p:attrName>style.visibility</p:attrName>
                                        </p:attrNameLst>
                                      </p:cBhvr>
                                      <p:to>
                                        <p:strVal val="visible"/>
                                      </p:to>
                                    </p:set>
                                    <p:animEffect transition="in" filter="fade">
                                      <p:cBhvr>
                                        <p:cTn id="20" dur="500"/>
                                        <p:tgtEl>
                                          <p:spTgt spid="23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33"/>
                                        </p:tgtEl>
                                        <p:attrNameLst>
                                          <p:attrName>style.visibility</p:attrName>
                                        </p:attrNameLst>
                                      </p:cBhvr>
                                      <p:to>
                                        <p:strVal val="visible"/>
                                      </p:to>
                                    </p:set>
                                    <p:animEffect transition="in" filter="fade">
                                      <p:cBhvr>
                                        <p:cTn id="25" dur="500"/>
                                        <p:tgtEl>
                                          <p:spTgt spid="2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Importancia</a:t>
            </a:r>
            <a:r>
              <a:rPr lang="en-GB" dirty="0" smtClean="0"/>
              <a:t> de la </a:t>
            </a:r>
            <a:r>
              <a:rPr lang="en-GB" dirty="0" err="1" smtClean="0"/>
              <a:t>prueba</a:t>
            </a:r>
            <a:endParaRPr lang="en-GB" dirty="0"/>
          </a:p>
        </p:txBody>
      </p:sp>
    </p:spTree>
    <p:extLst>
      <p:ext uri="{BB962C8B-B14F-4D97-AF65-F5344CB8AC3E}">
        <p14:creationId xmlns:p14="http://schemas.microsoft.com/office/powerpoint/2010/main" val="3692825556"/>
      </p:ext>
    </p:extLst>
  </p:cSld>
  <p:clrMapOvr>
    <a:masterClrMapping/>
  </p:clrMapOvr>
  <p:transition spd="slow"/>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6" name="Title 1">
            <a:extLst>
              <a:ext uri="{FF2B5EF4-FFF2-40B4-BE49-F238E27FC236}">
                <a16:creationId xmlns:a16="http://schemas.microsoft.com/office/drawing/2014/main" id="{1E99CE9A-10C4-4EB7-B04D-D0D02915173F}"/>
              </a:ext>
            </a:extLst>
          </p:cNvPr>
          <p:cNvSpPr>
            <a:spLocks noGrp="1"/>
          </p:cNvSpPr>
          <p:nvPr>
            <p:ph type="title"/>
          </p:nvPr>
        </p:nvSpPr>
        <p:spPr>
          <a:xfrm>
            <a:off x="2560956" y="284315"/>
            <a:ext cx="6238775" cy="482203"/>
          </a:xfrm>
        </p:spPr>
        <p:txBody>
          <a:bodyPr/>
          <a:lstStyle/>
          <a:p>
            <a:r>
              <a:rPr lang="en-GB" dirty="0" err="1" smtClean="0"/>
              <a:t>Importancia</a:t>
            </a:r>
            <a:r>
              <a:rPr lang="en-GB" dirty="0" smtClean="0"/>
              <a:t> de la </a:t>
            </a:r>
            <a:r>
              <a:rPr lang="en-GB" dirty="0" err="1" smtClean="0"/>
              <a:t>prueba</a:t>
            </a:r>
            <a:endParaRPr lang="en-GB" dirty="0"/>
          </a:p>
        </p:txBody>
      </p:sp>
      <p:sp>
        <p:nvSpPr>
          <p:cNvPr id="7" name="Content Placeholder 2">
            <a:extLst>
              <a:ext uri="{FF2B5EF4-FFF2-40B4-BE49-F238E27FC236}">
                <a16:creationId xmlns:a16="http://schemas.microsoft.com/office/drawing/2014/main" id="{C3EEE8C2-99BA-4337-B0D0-3CA2C6750E8B}"/>
              </a:ext>
            </a:extLst>
          </p:cNvPr>
          <p:cNvSpPr txBox="1">
            <a:spLocks/>
          </p:cNvSpPr>
          <p:nvPr/>
        </p:nvSpPr>
        <p:spPr bwMode="auto">
          <a:xfrm>
            <a:off x="1079500" y="1468103"/>
            <a:ext cx="6729686" cy="2284090"/>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smtClean="0"/>
              <a:t>Verifica</a:t>
            </a:r>
            <a:r>
              <a:rPr lang="en-GB" kern="0" dirty="0" smtClean="0"/>
              <a:t> </a:t>
            </a:r>
            <a:r>
              <a:rPr lang="en-GB" kern="0" dirty="0" err="1" smtClean="0"/>
              <a:t>estado</a:t>
            </a:r>
            <a:r>
              <a:rPr lang="en-GB" kern="0" dirty="0" smtClean="0"/>
              <a:t> de </a:t>
            </a:r>
            <a:r>
              <a:rPr lang="en-GB" kern="0" dirty="0" err="1" smtClean="0"/>
              <a:t>contactos</a:t>
            </a:r>
            <a:r>
              <a:rPr lang="en-GB" kern="0" dirty="0" smtClean="0"/>
              <a:t> </a:t>
            </a:r>
            <a:r>
              <a:rPr lang="en-GB" kern="0" dirty="0" err="1" smtClean="0"/>
              <a:t>principales</a:t>
            </a:r>
            <a:r>
              <a:rPr lang="en-GB" kern="0" dirty="0" smtClean="0"/>
              <a:t> (</a:t>
            </a:r>
            <a:r>
              <a:rPr lang="en-GB" kern="0" dirty="0" err="1" smtClean="0"/>
              <a:t>cobre</a:t>
            </a:r>
            <a:r>
              <a:rPr lang="en-GB" kern="0" dirty="0" smtClean="0"/>
              <a:t>/</a:t>
            </a:r>
            <a:r>
              <a:rPr lang="en-GB" kern="0" dirty="0" err="1" smtClean="0"/>
              <a:t>plata</a:t>
            </a:r>
            <a:r>
              <a:rPr lang="en-GB" kern="0" dirty="0" smtClean="0"/>
              <a:t>)</a:t>
            </a:r>
            <a:endParaRPr lang="en-GB" kern="0" dirty="0"/>
          </a:p>
          <a:p>
            <a:r>
              <a:rPr lang="en-GB" kern="0" dirty="0" err="1" smtClean="0"/>
              <a:t>Permite</a:t>
            </a:r>
            <a:r>
              <a:rPr lang="en-GB" kern="0" dirty="0" smtClean="0"/>
              <a:t> </a:t>
            </a:r>
            <a:r>
              <a:rPr lang="en-GB" kern="0" dirty="0" err="1" smtClean="0"/>
              <a:t>monitorear</a:t>
            </a:r>
            <a:r>
              <a:rPr lang="en-GB" kern="0" dirty="0" smtClean="0"/>
              <a:t> (</a:t>
            </a:r>
            <a:r>
              <a:rPr lang="en-GB" kern="0" dirty="0" err="1" smtClean="0"/>
              <a:t>indirectamente</a:t>
            </a:r>
            <a:r>
              <a:rPr lang="en-GB" kern="0" dirty="0" smtClean="0"/>
              <a:t>) la </a:t>
            </a:r>
            <a:r>
              <a:rPr lang="en-GB" kern="0" dirty="0" err="1" smtClean="0"/>
              <a:t>condición</a:t>
            </a:r>
            <a:r>
              <a:rPr lang="en-GB" kern="0" dirty="0" smtClean="0"/>
              <a:t> </a:t>
            </a:r>
            <a:r>
              <a:rPr lang="en-GB" kern="0" dirty="0" err="1" smtClean="0"/>
              <a:t>térmica</a:t>
            </a:r>
            <a:r>
              <a:rPr lang="en-GB" kern="0" dirty="0" smtClean="0"/>
              <a:t> de </a:t>
            </a:r>
            <a:r>
              <a:rPr lang="en-GB" kern="0" dirty="0" err="1" smtClean="0"/>
              <a:t>los</a:t>
            </a:r>
            <a:r>
              <a:rPr lang="en-GB" kern="0" dirty="0" smtClean="0"/>
              <a:t> </a:t>
            </a:r>
            <a:r>
              <a:rPr lang="en-GB" kern="0" dirty="0" err="1" smtClean="0"/>
              <a:t>contactos</a:t>
            </a:r>
            <a:r>
              <a:rPr lang="en-GB" kern="0" dirty="0" smtClean="0"/>
              <a:t> </a:t>
            </a:r>
            <a:r>
              <a:rPr lang="en-GB" kern="0" dirty="0" err="1" smtClean="0"/>
              <a:t>principales</a:t>
            </a:r>
            <a:r>
              <a:rPr lang="en-GB" kern="0" dirty="0" smtClean="0"/>
              <a:t>.</a:t>
            </a:r>
            <a:endParaRPr lang="en-GB" kern="0" dirty="0"/>
          </a:p>
          <a:p>
            <a:r>
              <a:rPr lang="en-GB" kern="0" dirty="0" err="1" smtClean="0"/>
              <a:t>Fácil</a:t>
            </a:r>
            <a:r>
              <a:rPr lang="en-GB" kern="0" dirty="0" smtClean="0"/>
              <a:t> </a:t>
            </a:r>
            <a:r>
              <a:rPr lang="en-GB" kern="0" dirty="0" err="1"/>
              <a:t>conexión</a:t>
            </a:r>
            <a:endParaRPr lang="en-GB" kern="0" dirty="0"/>
          </a:p>
          <a:p>
            <a:r>
              <a:rPr lang="en-GB" kern="0" dirty="0" err="1"/>
              <a:t>Prueba</a:t>
            </a:r>
            <a:r>
              <a:rPr lang="en-GB" kern="0" dirty="0"/>
              <a:t> no </a:t>
            </a:r>
            <a:r>
              <a:rPr lang="en-GB" kern="0" dirty="0" err="1"/>
              <a:t>destructiva</a:t>
            </a:r>
            <a:endParaRPr lang="en-GB" kern="0" dirty="0"/>
          </a:p>
          <a:p>
            <a:r>
              <a:rPr lang="en-GB" kern="0" dirty="0"/>
              <a:t>Mucho </a:t>
            </a:r>
            <a:r>
              <a:rPr lang="en-GB" kern="0" dirty="0" err="1"/>
              <a:t>más</a:t>
            </a:r>
            <a:r>
              <a:rPr lang="en-GB" kern="0" dirty="0"/>
              <a:t> </a:t>
            </a:r>
            <a:r>
              <a:rPr lang="en-GB" kern="0" dirty="0" err="1" smtClean="0"/>
              <a:t>rápida</a:t>
            </a:r>
            <a:r>
              <a:rPr lang="en-GB" kern="0" dirty="0" smtClean="0"/>
              <a:t> </a:t>
            </a:r>
            <a:r>
              <a:rPr lang="en-GB" kern="0" dirty="0"/>
              <a:t>que la </a:t>
            </a:r>
            <a:r>
              <a:rPr lang="en-GB" kern="0" dirty="0" err="1"/>
              <a:t>inspección</a:t>
            </a:r>
            <a:r>
              <a:rPr lang="en-GB" kern="0" dirty="0"/>
              <a:t> visual</a:t>
            </a:r>
          </a:p>
        </p:txBody>
      </p:sp>
      <p:sp>
        <p:nvSpPr>
          <p:cNvPr id="4" name="Title 1"/>
          <p:cNvSpPr txBox="1">
            <a:spLocks/>
          </p:cNvSpPr>
          <p:nvPr/>
        </p:nvSpPr>
        <p:spPr bwMode="auto">
          <a:xfrm>
            <a:off x="756742" y="714290"/>
            <a:ext cx="6842237"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pPr algn="l"/>
            <a:r>
              <a:rPr lang="en-GB" sz="1800" kern="0" dirty="0" smtClean="0">
                <a:solidFill>
                  <a:srgbClr val="FF0000"/>
                </a:solidFill>
              </a:rPr>
              <a:t>Resistencia de </a:t>
            </a:r>
            <a:r>
              <a:rPr lang="en-GB" sz="1800" kern="0" dirty="0" err="1">
                <a:solidFill>
                  <a:srgbClr val="FF0000"/>
                </a:solidFill>
              </a:rPr>
              <a:t>C</a:t>
            </a:r>
            <a:r>
              <a:rPr lang="en-GB" sz="1800" kern="0" dirty="0" err="1" smtClean="0">
                <a:solidFill>
                  <a:srgbClr val="FF0000"/>
                </a:solidFill>
              </a:rPr>
              <a:t>ontacto</a:t>
            </a:r>
            <a:r>
              <a:rPr lang="en-GB" sz="1800" kern="0" dirty="0" smtClean="0">
                <a:solidFill>
                  <a:srgbClr val="FF0000"/>
                </a:solidFill>
              </a:rPr>
              <a:t> </a:t>
            </a:r>
            <a:r>
              <a:rPr lang="en-GB" sz="1800" kern="0" dirty="0" err="1" smtClean="0">
                <a:solidFill>
                  <a:srgbClr val="FF0000"/>
                </a:solidFill>
              </a:rPr>
              <a:t>Estática</a:t>
            </a:r>
            <a:r>
              <a:rPr lang="en-GB" sz="1800" kern="0" dirty="0" smtClean="0">
                <a:solidFill>
                  <a:srgbClr val="FF0000"/>
                </a:solidFill>
              </a:rPr>
              <a:t> </a:t>
            </a:r>
            <a:endParaRPr lang="en-GB" sz="1800" kern="0" dirty="0">
              <a:solidFill>
                <a:srgbClr val="FF0000"/>
              </a:solidFill>
            </a:endParaRPr>
          </a:p>
        </p:txBody>
      </p:sp>
    </p:spTree>
    <p:extLst>
      <p:ext uri="{BB962C8B-B14F-4D97-AF65-F5344CB8AC3E}">
        <p14:creationId xmlns:p14="http://schemas.microsoft.com/office/powerpoint/2010/main" val="3920392120"/>
      </p:ext>
    </p:extLst>
  </p:cSld>
  <p:clrMapOvr>
    <a:masterClrMapping/>
  </p:clrMapOvr>
  <p:transition spd="slow">
    <p:cut/>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6" name="Title 1">
            <a:extLst>
              <a:ext uri="{FF2B5EF4-FFF2-40B4-BE49-F238E27FC236}">
                <a16:creationId xmlns:a16="http://schemas.microsoft.com/office/drawing/2014/main" id="{1E99CE9A-10C4-4EB7-B04D-D0D02915173F}"/>
              </a:ext>
            </a:extLst>
          </p:cNvPr>
          <p:cNvSpPr>
            <a:spLocks noGrp="1"/>
          </p:cNvSpPr>
          <p:nvPr>
            <p:ph type="title"/>
          </p:nvPr>
        </p:nvSpPr>
        <p:spPr>
          <a:xfrm>
            <a:off x="2560956" y="284315"/>
            <a:ext cx="6238775" cy="482203"/>
          </a:xfrm>
        </p:spPr>
        <p:txBody>
          <a:bodyPr/>
          <a:lstStyle/>
          <a:p>
            <a:r>
              <a:rPr lang="en-GB" dirty="0" err="1" smtClean="0"/>
              <a:t>Importancia</a:t>
            </a:r>
            <a:r>
              <a:rPr lang="en-GB" dirty="0" smtClean="0"/>
              <a:t> de la </a:t>
            </a:r>
            <a:r>
              <a:rPr lang="en-GB" dirty="0" err="1" smtClean="0"/>
              <a:t>prueba</a:t>
            </a:r>
            <a:endParaRPr lang="en-GB" dirty="0"/>
          </a:p>
        </p:txBody>
      </p:sp>
      <p:sp>
        <p:nvSpPr>
          <p:cNvPr id="7" name="Content Placeholder 2">
            <a:extLst>
              <a:ext uri="{FF2B5EF4-FFF2-40B4-BE49-F238E27FC236}">
                <a16:creationId xmlns:a16="http://schemas.microsoft.com/office/drawing/2014/main" id="{C3EEE8C2-99BA-4337-B0D0-3CA2C6750E8B}"/>
              </a:ext>
            </a:extLst>
          </p:cNvPr>
          <p:cNvSpPr txBox="1">
            <a:spLocks/>
          </p:cNvSpPr>
          <p:nvPr/>
        </p:nvSpPr>
        <p:spPr bwMode="auto">
          <a:xfrm>
            <a:off x="1079500" y="1468103"/>
            <a:ext cx="7327900" cy="2893690"/>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smtClean="0"/>
              <a:t>Analiza</a:t>
            </a:r>
            <a:r>
              <a:rPr lang="en-GB" kern="0" dirty="0" smtClean="0"/>
              <a:t> </a:t>
            </a:r>
            <a:r>
              <a:rPr lang="en-GB" kern="0" dirty="0"/>
              <a:t>los </a:t>
            </a:r>
            <a:r>
              <a:rPr lang="en-GB" kern="0" dirty="0" err="1"/>
              <a:t>contactos</a:t>
            </a:r>
            <a:r>
              <a:rPr lang="en-GB" kern="0" dirty="0"/>
              <a:t> de </a:t>
            </a:r>
            <a:r>
              <a:rPr lang="en-GB" kern="0" dirty="0" err="1" smtClean="0"/>
              <a:t>arco</a:t>
            </a:r>
            <a:r>
              <a:rPr lang="en-GB" kern="0" dirty="0" smtClean="0"/>
              <a:t> (</a:t>
            </a:r>
            <a:r>
              <a:rPr lang="en-GB" kern="0" dirty="0" err="1" smtClean="0"/>
              <a:t>tungsteno</a:t>
            </a:r>
            <a:r>
              <a:rPr lang="en-GB" kern="0" dirty="0" smtClean="0"/>
              <a:t>)</a:t>
            </a:r>
            <a:endParaRPr lang="en-GB" kern="0" dirty="0"/>
          </a:p>
          <a:p>
            <a:r>
              <a:rPr lang="en-GB" kern="0" dirty="0" err="1" smtClean="0"/>
              <a:t>Determina</a:t>
            </a:r>
            <a:r>
              <a:rPr lang="en-GB" kern="0" dirty="0" smtClean="0"/>
              <a:t> </a:t>
            </a:r>
            <a:r>
              <a:rPr lang="en-GB" kern="0" dirty="0"/>
              <a:t>la </a:t>
            </a:r>
            <a:r>
              <a:rPr lang="en-GB" kern="0" dirty="0" err="1"/>
              <a:t>longitud</a:t>
            </a:r>
            <a:r>
              <a:rPr lang="en-GB" kern="0" dirty="0"/>
              <a:t> del </a:t>
            </a:r>
            <a:r>
              <a:rPr lang="en-GB" kern="0" dirty="0" err="1"/>
              <a:t>contacto</a:t>
            </a:r>
            <a:r>
              <a:rPr lang="en-GB" kern="0" dirty="0"/>
              <a:t> de </a:t>
            </a:r>
            <a:r>
              <a:rPr lang="en-GB" kern="0" dirty="0" err="1" smtClean="0"/>
              <a:t>arco</a:t>
            </a:r>
            <a:r>
              <a:rPr lang="en-GB" kern="0" dirty="0" smtClean="0"/>
              <a:t> (</a:t>
            </a:r>
            <a:r>
              <a:rPr lang="en-GB" kern="0" dirty="0" err="1" smtClean="0"/>
              <a:t>desplazamiento</a:t>
            </a:r>
            <a:r>
              <a:rPr lang="en-GB" kern="0" dirty="0" smtClean="0"/>
              <a:t>)</a:t>
            </a:r>
            <a:endParaRPr lang="en-GB" kern="0" dirty="0"/>
          </a:p>
          <a:p>
            <a:r>
              <a:rPr lang="en-GB" dirty="0" err="1"/>
              <a:t>Prueba</a:t>
            </a:r>
            <a:r>
              <a:rPr lang="en-GB" dirty="0"/>
              <a:t> </a:t>
            </a:r>
            <a:r>
              <a:rPr lang="en-GB" dirty="0" err="1"/>
              <a:t>avanzada</a:t>
            </a:r>
            <a:endParaRPr lang="en-US" altLang="sv-SE" dirty="0"/>
          </a:p>
          <a:p>
            <a:pPr lvl="1"/>
            <a:r>
              <a:rPr lang="en-US" altLang="sv-SE" sz="1600" dirty="0" err="1"/>
              <a:t>Pruebas</a:t>
            </a:r>
            <a:r>
              <a:rPr lang="en-US" altLang="sv-SE" sz="1600" dirty="0"/>
              <a:t> de Dual Ground (con </a:t>
            </a:r>
            <a:r>
              <a:rPr lang="en-US" altLang="sv-SE" sz="1600" dirty="0" err="1"/>
              <a:t>limitaciones</a:t>
            </a:r>
            <a:r>
              <a:rPr lang="en-US" altLang="sv-SE" sz="1600" dirty="0"/>
              <a:t>)</a:t>
            </a:r>
          </a:p>
          <a:p>
            <a:pPr lvl="1"/>
            <a:r>
              <a:rPr lang="en-US" sz="1600" kern="0" dirty="0" err="1"/>
              <a:t>Interruptores</a:t>
            </a:r>
            <a:r>
              <a:rPr lang="en-US" sz="1600" kern="0" dirty="0"/>
              <a:t> Siemens (</a:t>
            </a:r>
            <a:r>
              <a:rPr lang="en-US" sz="1600" kern="0" dirty="0" err="1"/>
              <a:t>grafito</a:t>
            </a:r>
            <a:r>
              <a:rPr lang="en-US" sz="1600" kern="0" dirty="0"/>
              <a:t>/</a:t>
            </a:r>
            <a:r>
              <a:rPr lang="en-US" sz="1600" kern="0" dirty="0" err="1"/>
              <a:t>grafito</a:t>
            </a:r>
            <a:r>
              <a:rPr lang="en-US" sz="1600" kern="0" dirty="0"/>
              <a:t>)</a:t>
            </a:r>
            <a:endParaRPr lang="en-GB" kern="0" dirty="0"/>
          </a:p>
          <a:p>
            <a:r>
              <a:rPr lang="en-GB" kern="0" dirty="0" err="1"/>
              <a:t>Fácil</a:t>
            </a:r>
            <a:r>
              <a:rPr lang="en-GB" kern="0" dirty="0"/>
              <a:t> </a:t>
            </a:r>
            <a:r>
              <a:rPr lang="en-GB" kern="0" dirty="0" err="1"/>
              <a:t>conexión</a:t>
            </a:r>
            <a:endParaRPr lang="en-GB" kern="0" dirty="0"/>
          </a:p>
          <a:p>
            <a:r>
              <a:rPr lang="en-GB" kern="0" dirty="0" err="1"/>
              <a:t>Prueba</a:t>
            </a:r>
            <a:r>
              <a:rPr lang="en-GB" kern="0" dirty="0"/>
              <a:t> no </a:t>
            </a:r>
            <a:r>
              <a:rPr lang="en-GB" kern="0" dirty="0" err="1"/>
              <a:t>destructiva</a:t>
            </a:r>
            <a:endParaRPr lang="en-GB" kern="0" dirty="0"/>
          </a:p>
          <a:p>
            <a:r>
              <a:rPr lang="en-GB" kern="0" dirty="0"/>
              <a:t>Mucho </a:t>
            </a:r>
            <a:r>
              <a:rPr lang="en-GB" kern="0" dirty="0" err="1"/>
              <a:t>más</a:t>
            </a:r>
            <a:r>
              <a:rPr lang="en-GB" kern="0" dirty="0"/>
              <a:t> </a:t>
            </a:r>
            <a:r>
              <a:rPr lang="en-GB" kern="0" dirty="0" err="1" smtClean="0"/>
              <a:t>rápida</a:t>
            </a:r>
            <a:r>
              <a:rPr lang="en-GB" kern="0" dirty="0" smtClean="0"/>
              <a:t> </a:t>
            </a:r>
            <a:r>
              <a:rPr lang="en-GB" kern="0" dirty="0"/>
              <a:t>que la </a:t>
            </a:r>
            <a:r>
              <a:rPr lang="en-GB" kern="0" dirty="0" err="1"/>
              <a:t>inspección</a:t>
            </a:r>
            <a:r>
              <a:rPr lang="en-GB" kern="0" dirty="0"/>
              <a:t> visual</a:t>
            </a:r>
          </a:p>
        </p:txBody>
      </p:sp>
      <p:sp>
        <p:nvSpPr>
          <p:cNvPr id="4" name="Title 1"/>
          <p:cNvSpPr txBox="1">
            <a:spLocks/>
          </p:cNvSpPr>
          <p:nvPr/>
        </p:nvSpPr>
        <p:spPr bwMode="auto">
          <a:xfrm>
            <a:off x="756742" y="714290"/>
            <a:ext cx="6842237"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pPr algn="l"/>
            <a:r>
              <a:rPr lang="en-GB" sz="1800" kern="0" dirty="0" smtClean="0">
                <a:solidFill>
                  <a:srgbClr val="FF0000"/>
                </a:solidFill>
              </a:rPr>
              <a:t>Resistencia de </a:t>
            </a:r>
            <a:r>
              <a:rPr lang="en-GB" sz="1800" kern="0" dirty="0" err="1">
                <a:solidFill>
                  <a:srgbClr val="FF0000"/>
                </a:solidFill>
              </a:rPr>
              <a:t>C</a:t>
            </a:r>
            <a:r>
              <a:rPr lang="en-GB" sz="1800" kern="0" dirty="0" err="1" smtClean="0">
                <a:solidFill>
                  <a:srgbClr val="FF0000"/>
                </a:solidFill>
              </a:rPr>
              <a:t>ontacto</a:t>
            </a:r>
            <a:r>
              <a:rPr lang="en-GB" sz="1800" kern="0" dirty="0" smtClean="0">
                <a:solidFill>
                  <a:srgbClr val="FF0000"/>
                </a:solidFill>
              </a:rPr>
              <a:t> </a:t>
            </a:r>
            <a:r>
              <a:rPr lang="en-GB" sz="1800" kern="0" dirty="0" err="1" smtClean="0">
                <a:solidFill>
                  <a:srgbClr val="FF0000"/>
                </a:solidFill>
              </a:rPr>
              <a:t>Dinámica</a:t>
            </a:r>
            <a:r>
              <a:rPr lang="en-GB" sz="1800" kern="0" dirty="0" smtClean="0">
                <a:solidFill>
                  <a:srgbClr val="FF0000"/>
                </a:solidFill>
              </a:rPr>
              <a:t> </a:t>
            </a:r>
            <a:endParaRPr lang="en-GB" sz="1800" kern="0" dirty="0">
              <a:solidFill>
                <a:srgbClr val="FF0000"/>
              </a:solidFill>
            </a:endParaRPr>
          </a:p>
        </p:txBody>
      </p:sp>
    </p:spTree>
    <p:extLst>
      <p:ext uri="{BB962C8B-B14F-4D97-AF65-F5344CB8AC3E}">
        <p14:creationId xmlns:p14="http://schemas.microsoft.com/office/powerpoint/2010/main" val="768559903"/>
      </p:ext>
    </p:extLst>
  </p:cSld>
  <p:clrMapOvr>
    <a:masterClrMapping/>
  </p:clrMapOvr>
  <p:transition spd="slow">
    <p:cut/>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Casos</a:t>
            </a:r>
            <a:r>
              <a:rPr lang="en-GB" dirty="0" smtClean="0"/>
              <a:t> </a:t>
            </a:r>
            <a:r>
              <a:rPr lang="en-GB" dirty="0"/>
              <a:t>de </a:t>
            </a:r>
            <a:r>
              <a:rPr lang="en-GB" dirty="0" err="1" smtClean="0"/>
              <a:t>estudio</a:t>
            </a:r>
            <a:endParaRPr lang="en-GB" dirty="0"/>
          </a:p>
        </p:txBody>
      </p:sp>
    </p:spTree>
    <p:extLst>
      <p:ext uri="{BB962C8B-B14F-4D97-AF65-F5344CB8AC3E}">
        <p14:creationId xmlns:p14="http://schemas.microsoft.com/office/powerpoint/2010/main" val="4064900803"/>
      </p:ext>
    </p:extLst>
  </p:cSld>
  <p:clrMapOvr>
    <a:masterClrMapping/>
  </p:clrMapOvr>
  <p:transition spd="slow"/>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49403" y="1639113"/>
            <a:ext cx="7327900" cy="2607068"/>
          </a:xfrm>
        </p:spPr>
        <p:txBody>
          <a:bodyPr/>
          <a:lstStyle/>
          <a:p>
            <a:pPr marL="0" indent="0">
              <a:spcBef>
                <a:spcPts val="0"/>
              </a:spcBef>
              <a:buNone/>
            </a:pPr>
            <a:r>
              <a:rPr lang="en-US" sz="1600" i="1" dirty="0" smtClean="0">
                <a:solidFill>
                  <a:schemeClr val="tx1"/>
                </a:solidFill>
              </a:rPr>
              <a:t>A </a:t>
            </a:r>
            <a:r>
              <a:rPr lang="en-US" sz="1600" i="1" dirty="0" err="1">
                <a:solidFill>
                  <a:schemeClr val="tx1"/>
                </a:solidFill>
              </a:rPr>
              <a:t>veces</a:t>
            </a:r>
            <a:r>
              <a:rPr lang="en-US" sz="1600" i="1" dirty="0">
                <a:solidFill>
                  <a:schemeClr val="tx1"/>
                </a:solidFill>
              </a:rPr>
              <a:t> se </a:t>
            </a:r>
            <a:r>
              <a:rPr lang="en-US" sz="1600" i="1" dirty="0" err="1">
                <a:solidFill>
                  <a:schemeClr val="tx1"/>
                </a:solidFill>
              </a:rPr>
              <a:t>necesita</a:t>
            </a:r>
            <a:r>
              <a:rPr lang="en-US" sz="1600" i="1" dirty="0">
                <a:solidFill>
                  <a:schemeClr val="tx1"/>
                </a:solidFill>
              </a:rPr>
              <a:t> </a:t>
            </a:r>
            <a:r>
              <a:rPr lang="en-US" sz="1600" i="1" dirty="0" err="1">
                <a:solidFill>
                  <a:schemeClr val="tx1"/>
                </a:solidFill>
              </a:rPr>
              <a:t>una</a:t>
            </a:r>
            <a:r>
              <a:rPr lang="en-US" sz="1600" i="1" dirty="0">
                <a:solidFill>
                  <a:schemeClr val="tx1"/>
                </a:solidFill>
              </a:rPr>
              <a:t> gran </a:t>
            </a:r>
            <a:r>
              <a:rPr lang="en-US" sz="1600" i="1" dirty="0" err="1">
                <a:solidFill>
                  <a:schemeClr val="tx1"/>
                </a:solidFill>
              </a:rPr>
              <a:t>corriente</a:t>
            </a:r>
            <a:r>
              <a:rPr lang="en-US" sz="1600" i="1" dirty="0">
                <a:solidFill>
                  <a:schemeClr val="tx1"/>
                </a:solidFill>
              </a:rPr>
              <a:t> para </a:t>
            </a:r>
            <a:r>
              <a:rPr lang="en-US" sz="1600" i="1" dirty="0" err="1">
                <a:solidFill>
                  <a:schemeClr val="tx1"/>
                </a:solidFill>
              </a:rPr>
              <a:t>atravesar</a:t>
            </a:r>
            <a:r>
              <a:rPr lang="en-US" sz="1600" i="1" dirty="0">
                <a:solidFill>
                  <a:schemeClr val="tx1"/>
                </a:solidFill>
              </a:rPr>
              <a:t> la </a:t>
            </a:r>
            <a:r>
              <a:rPr lang="en-US" sz="1600" i="1" dirty="0" err="1">
                <a:solidFill>
                  <a:schemeClr val="tx1"/>
                </a:solidFill>
              </a:rPr>
              <a:t>contaminación</a:t>
            </a:r>
            <a:r>
              <a:rPr lang="en-US" sz="1600" i="1" dirty="0">
                <a:solidFill>
                  <a:schemeClr val="tx1"/>
                </a:solidFill>
              </a:rPr>
              <a:t> de la </a:t>
            </a:r>
            <a:r>
              <a:rPr lang="en-US" sz="1600" i="1" dirty="0" err="1" smtClean="0">
                <a:solidFill>
                  <a:schemeClr val="tx1"/>
                </a:solidFill>
              </a:rPr>
              <a:t>superficie</a:t>
            </a:r>
            <a:r>
              <a:rPr lang="en-US" sz="1600" i="1" dirty="0" smtClean="0">
                <a:solidFill>
                  <a:schemeClr val="tx1"/>
                </a:solidFill>
              </a:rPr>
              <a:t/>
            </a:r>
            <a:br>
              <a:rPr lang="en-US" sz="1600" i="1" dirty="0" smtClean="0">
                <a:solidFill>
                  <a:schemeClr val="tx1"/>
                </a:solidFill>
              </a:rPr>
            </a:br>
            <a:endParaRPr lang="en-US" sz="1600" i="1" dirty="0" smtClean="0">
              <a:solidFill>
                <a:schemeClr val="tx1"/>
              </a:solidFill>
            </a:endParaRPr>
          </a:p>
          <a:p>
            <a:pPr>
              <a:spcBef>
                <a:spcPts val="0"/>
              </a:spcBef>
            </a:pPr>
            <a:endParaRPr lang="en-US" sz="1400" dirty="0">
              <a:solidFill>
                <a:schemeClr val="tx1"/>
              </a:solidFill>
            </a:endParaRPr>
          </a:p>
          <a:p>
            <a:pPr marL="0" indent="0">
              <a:spcBef>
                <a:spcPts val="0"/>
              </a:spcBef>
              <a:buNone/>
            </a:pPr>
            <a:r>
              <a:rPr lang="en-US" sz="1400" b="1" u="sng" dirty="0" err="1" smtClean="0">
                <a:solidFill>
                  <a:schemeClr val="tx1"/>
                </a:solidFill>
              </a:rPr>
              <a:t>Ejemplo</a:t>
            </a:r>
            <a:r>
              <a:rPr lang="en-US" sz="1400" b="1" u="sng" dirty="0" smtClean="0">
                <a:solidFill>
                  <a:schemeClr val="tx1"/>
                </a:solidFill>
              </a:rPr>
              <a:t> </a:t>
            </a:r>
          </a:p>
          <a:p>
            <a:pPr marL="0" indent="0">
              <a:spcBef>
                <a:spcPts val="0"/>
              </a:spcBef>
              <a:buNone/>
            </a:pPr>
            <a:endParaRPr lang="en-US" sz="1400" b="1" u="sng" dirty="0" smtClean="0">
              <a:solidFill>
                <a:schemeClr val="tx1"/>
              </a:solidFill>
            </a:endParaRPr>
          </a:p>
          <a:p>
            <a:pPr>
              <a:spcBef>
                <a:spcPts val="0"/>
              </a:spcBef>
            </a:pPr>
            <a:r>
              <a:rPr lang="es-ES" sz="1400" dirty="0" smtClean="0">
                <a:solidFill>
                  <a:schemeClr val="tx1"/>
                </a:solidFill>
              </a:rPr>
              <a:t>Después </a:t>
            </a:r>
            <a:r>
              <a:rPr lang="es-ES" sz="1400" dirty="0">
                <a:solidFill>
                  <a:schemeClr val="tx1"/>
                </a:solidFill>
              </a:rPr>
              <a:t>de la revisión, se midió una resistencia de contacto principal </a:t>
            </a:r>
            <a:r>
              <a:rPr lang="es-ES" sz="1400" dirty="0" smtClean="0">
                <a:solidFill>
                  <a:schemeClr val="tx1"/>
                </a:solidFill>
              </a:rPr>
              <a:t>de un interruptor </a:t>
            </a:r>
            <a:r>
              <a:rPr lang="es-ES" sz="1400" dirty="0">
                <a:solidFill>
                  <a:schemeClr val="tx1"/>
                </a:solidFill>
              </a:rPr>
              <a:t>de 300 </a:t>
            </a:r>
            <a:r>
              <a:rPr lang="es-ES" sz="1400" dirty="0" err="1">
                <a:solidFill>
                  <a:schemeClr val="tx1"/>
                </a:solidFill>
              </a:rPr>
              <a:t>μΩ</a:t>
            </a:r>
            <a:r>
              <a:rPr lang="es-ES" sz="1400" dirty="0">
                <a:solidFill>
                  <a:schemeClr val="tx1"/>
                </a:solidFill>
              </a:rPr>
              <a:t> utilizando una corriente de prueba de 100 </a:t>
            </a:r>
            <a:r>
              <a:rPr lang="es-ES" sz="1400" dirty="0" smtClean="0">
                <a:solidFill>
                  <a:schemeClr val="tx1"/>
                </a:solidFill>
              </a:rPr>
              <a:t>A </a:t>
            </a:r>
            <a:br>
              <a:rPr lang="es-ES" sz="1400" dirty="0" smtClean="0">
                <a:solidFill>
                  <a:schemeClr val="tx1"/>
                </a:solidFill>
              </a:rPr>
            </a:br>
            <a:endParaRPr lang="en-US" sz="1400" dirty="0">
              <a:solidFill>
                <a:schemeClr val="tx1"/>
              </a:solidFill>
            </a:endParaRPr>
          </a:p>
          <a:p>
            <a:pPr>
              <a:spcBef>
                <a:spcPts val="0"/>
              </a:spcBef>
            </a:pPr>
            <a:r>
              <a:rPr lang="es-ES" sz="1400" dirty="0">
                <a:solidFill>
                  <a:schemeClr val="tx1"/>
                </a:solidFill>
              </a:rPr>
              <a:t>La prueba repetida con 600A dio un resultado de </a:t>
            </a:r>
            <a:r>
              <a:rPr lang="es-ES" sz="1400" dirty="0" smtClean="0">
                <a:solidFill>
                  <a:schemeClr val="tx1"/>
                </a:solidFill>
              </a:rPr>
              <a:t>80μΩ</a:t>
            </a:r>
            <a:br>
              <a:rPr lang="es-ES" sz="1400" dirty="0" smtClean="0">
                <a:solidFill>
                  <a:schemeClr val="tx1"/>
                </a:solidFill>
              </a:rPr>
            </a:br>
            <a:endParaRPr lang="en-US" sz="1400" dirty="0">
              <a:solidFill>
                <a:schemeClr val="tx1"/>
              </a:solidFill>
            </a:endParaRPr>
          </a:p>
          <a:p>
            <a:pPr>
              <a:spcBef>
                <a:spcPts val="0"/>
              </a:spcBef>
            </a:pPr>
            <a:r>
              <a:rPr lang="en-US" sz="1400" dirty="0" smtClean="0">
                <a:solidFill>
                  <a:schemeClr val="tx1"/>
                </a:solidFill>
              </a:rPr>
              <a:t>La </a:t>
            </a:r>
            <a:r>
              <a:rPr lang="en-US" sz="1400" dirty="0" err="1">
                <a:solidFill>
                  <a:schemeClr val="tx1"/>
                </a:solidFill>
              </a:rPr>
              <a:t>prueba</a:t>
            </a:r>
            <a:r>
              <a:rPr lang="en-US" sz="1400" dirty="0">
                <a:solidFill>
                  <a:schemeClr val="tx1"/>
                </a:solidFill>
              </a:rPr>
              <a:t> se </a:t>
            </a:r>
            <a:r>
              <a:rPr lang="en-US" sz="1400" dirty="0" err="1">
                <a:solidFill>
                  <a:schemeClr val="tx1"/>
                </a:solidFill>
              </a:rPr>
              <a:t>repitió</a:t>
            </a:r>
            <a:r>
              <a:rPr lang="en-US" sz="1400" dirty="0">
                <a:solidFill>
                  <a:schemeClr val="tx1"/>
                </a:solidFill>
              </a:rPr>
              <a:t> </a:t>
            </a:r>
            <a:r>
              <a:rPr lang="en-US" sz="1400" dirty="0" err="1">
                <a:solidFill>
                  <a:schemeClr val="tx1"/>
                </a:solidFill>
              </a:rPr>
              <a:t>nuevamente</a:t>
            </a:r>
            <a:r>
              <a:rPr lang="en-US" sz="1400" dirty="0">
                <a:solidFill>
                  <a:schemeClr val="tx1"/>
                </a:solidFill>
              </a:rPr>
              <a:t> con 100A </a:t>
            </a:r>
            <a:r>
              <a:rPr lang="en-US" sz="1400" dirty="0" err="1">
                <a:solidFill>
                  <a:schemeClr val="tx1"/>
                </a:solidFill>
              </a:rPr>
              <a:t>dio</a:t>
            </a:r>
            <a:r>
              <a:rPr lang="en-US" sz="1400" dirty="0">
                <a:solidFill>
                  <a:schemeClr val="tx1"/>
                </a:solidFill>
              </a:rPr>
              <a:t> un </a:t>
            </a:r>
            <a:r>
              <a:rPr lang="en-US" sz="1400" dirty="0" err="1">
                <a:solidFill>
                  <a:schemeClr val="tx1"/>
                </a:solidFill>
              </a:rPr>
              <a:t>resultado</a:t>
            </a:r>
            <a:r>
              <a:rPr lang="en-US" sz="1400" dirty="0">
                <a:solidFill>
                  <a:schemeClr val="tx1"/>
                </a:solidFill>
              </a:rPr>
              <a:t> de </a:t>
            </a:r>
            <a:r>
              <a:rPr lang="en-US" sz="1400" dirty="0" smtClean="0">
                <a:solidFill>
                  <a:schemeClr val="tx1"/>
                </a:solidFill>
              </a:rPr>
              <a:t>80μΩ</a:t>
            </a:r>
            <a:br>
              <a:rPr lang="en-US" sz="1400" dirty="0" smtClean="0">
                <a:solidFill>
                  <a:schemeClr val="tx1"/>
                </a:solidFill>
              </a:rPr>
            </a:br>
            <a:endParaRPr lang="en-US" sz="1400" i="1" dirty="0" smtClean="0">
              <a:solidFill>
                <a:schemeClr val="tx1"/>
              </a:solidFill>
            </a:endParaRPr>
          </a:p>
        </p:txBody>
      </p:sp>
      <p:sp>
        <p:nvSpPr>
          <p:cNvPr id="5" name="Title 1">
            <a:extLst>
              <a:ext uri="{FF2B5EF4-FFF2-40B4-BE49-F238E27FC236}">
                <a16:creationId xmlns:a16="http://schemas.microsoft.com/office/drawing/2014/main" id="{1E99CE9A-10C4-4EB7-B04D-D0D02915173F}"/>
              </a:ext>
            </a:extLst>
          </p:cNvPr>
          <p:cNvSpPr>
            <a:spLocks noGrp="1"/>
          </p:cNvSpPr>
          <p:nvPr>
            <p:ph type="title"/>
          </p:nvPr>
        </p:nvSpPr>
        <p:spPr>
          <a:xfrm>
            <a:off x="2560956" y="284315"/>
            <a:ext cx="6238775" cy="482203"/>
          </a:xfrm>
        </p:spPr>
        <p:txBody>
          <a:bodyPr/>
          <a:lstStyle/>
          <a:p>
            <a:r>
              <a:rPr lang="en-GB" dirty="0" err="1" smtClean="0"/>
              <a:t>Casos</a:t>
            </a:r>
            <a:r>
              <a:rPr lang="en-GB" dirty="0" smtClean="0"/>
              <a:t> de </a:t>
            </a:r>
            <a:r>
              <a:rPr lang="en-GB" dirty="0" err="1" smtClean="0"/>
              <a:t>estudio</a:t>
            </a:r>
            <a:endParaRPr lang="en-GB" dirty="0"/>
          </a:p>
        </p:txBody>
      </p:sp>
      <p:sp>
        <p:nvSpPr>
          <p:cNvPr id="6" name="Title 1"/>
          <p:cNvSpPr txBox="1">
            <a:spLocks/>
          </p:cNvSpPr>
          <p:nvPr/>
        </p:nvSpPr>
        <p:spPr bwMode="auto">
          <a:xfrm>
            <a:off x="756742" y="714290"/>
            <a:ext cx="6842237"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pPr algn="l"/>
            <a:r>
              <a:rPr lang="en-GB" sz="1800" kern="0" dirty="0" smtClean="0">
                <a:solidFill>
                  <a:srgbClr val="FF0000"/>
                </a:solidFill>
              </a:rPr>
              <a:t>Resistencia de </a:t>
            </a:r>
            <a:r>
              <a:rPr lang="en-GB" sz="1800" kern="0" dirty="0" err="1">
                <a:solidFill>
                  <a:srgbClr val="FF0000"/>
                </a:solidFill>
              </a:rPr>
              <a:t>C</a:t>
            </a:r>
            <a:r>
              <a:rPr lang="en-GB" sz="1800" kern="0" dirty="0" err="1" smtClean="0">
                <a:solidFill>
                  <a:srgbClr val="FF0000"/>
                </a:solidFill>
              </a:rPr>
              <a:t>ontacto</a:t>
            </a:r>
            <a:r>
              <a:rPr lang="en-GB" sz="1800" kern="0" dirty="0" smtClean="0">
                <a:solidFill>
                  <a:srgbClr val="FF0000"/>
                </a:solidFill>
              </a:rPr>
              <a:t> </a:t>
            </a:r>
            <a:r>
              <a:rPr lang="en-GB" sz="1800" kern="0" dirty="0" err="1">
                <a:solidFill>
                  <a:srgbClr val="FF0000"/>
                </a:solidFill>
              </a:rPr>
              <a:t>E</a:t>
            </a:r>
            <a:r>
              <a:rPr lang="en-GB" sz="1800" kern="0" dirty="0" err="1" smtClean="0">
                <a:solidFill>
                  <a:srgbClr val="FF0000"/>
                </a:solidFill>
              </a:rPr>
              <a:t>stática</a:t>
            </a:r>
            <a:r>
              <a:rPr lang="en-GB" sz="1800" kern="0" dirty="0" smtClean="0">
                <a:solidFill>
                  <a:srgbClr val="FF0000"/>
                </a:solidFill>
              </a:rPr>
              <a:t> - </a:t>
            </a:r>
            <a:r>
              <a:rPr lang="en-GB" sz="1800" kern="0" dirty="0" err="1" smtClean="0">
                <a:solidFill>
                  <a:srgbClr val="FF0000"/>
                </a:solidFill>
              </a:rPr>
              <a:t>Contaminación</a:t>
            </a:r>
            <a:r>
              <a:rPr lang="en-GB" sz="1800" kern="0" dirty="0" smtClean="0">
                <a:solidFill>
                  <a:srgbClr val="FF0000"/>
                </a:solidFill>
              </a:rPr>
              <a:t> </a:t>
            </a:r>
            <a:endParaRPr lang="en-GB" sz="1800" kern="0" dirty="0">
              <a:solidFill>
                <a:srgbClr val="FF0000"/>
              </a:solidFill>
            </a:endParaRPr>
          </a:p>
        </p:txBody>
      </p:sp>
    </p:spTree>
    <p:extLst>
      <p:ext uri="{BB962C8B-B14F-4D97-AF65-F5344CB8AC3E}">
        <p14:creationId xmlns:p14="http://schemas.microsoft.com/office/powerpoint/2010/main" val="392452989"/>
      </p:ext>
    </p:extLst>
  </p:cSld>
  <p:clrMapOvr>
    <a:masterClrMapping/>
  </p:clrMapOvr>
  <p:transition spd="slow"/>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pic>
        <p:nvPicPr>
          <p:cNvPr id="267" name="Shape 267"/>
          <p:cNvPicPr preferRelativeResize="0"/>
          <p:nvPr/>
        </p:nvPicPr>
        <p:blipFill>
          <a:blip r:embed="rId3">
            <a:alphaModFix/>
          </a:blip>
          <a:stretch>
            <a:fillRect/>
          </a:stretch>
        </p:blipFill>
        <p:spPr>
          <a:xfrm>
            <a:off x="640888" y="1515434"/>
            <a:ext cx="5273927" cy="3202789"/>
          </a:xfrm>
          <a:prstGeom prst="rect">
            <a:avLst/>
          </a:prstGeom>
          <a:noFill/>
          <a:ln w="25400">
            <a:solidFill>
              <a:schemeClr val="accent1"/>
            </a:solidFill>
          </a:ln>
        </p:spPr>
      </p:pic>
      <p:sp>
        <p:nvSpPr>
          <p:cNvPr id="4" name="Content Placeholder 2">
            <a:extLst>
              <a:ext uri="{FF2B5EF4-FFF2-40B4-BE49-F238E27FC236}">
                <a16:creationId xmlns:a16="http://schemas.microsoft.com/office/drawing/2014/main" id="{7D22CBF0-9BE6-4340-BC18-A12014F6DF34}"/>
              </a:ext>
            </a:extLst>
          </p:cNvPr>
          <p:cNvSpPr txBox="1">
            <a:spLocks/>
          </p:cNvSpPr>
          <p:nvPr/>
        </p:nvSpPr>
        <p:spPr>
          <a:xfrm>
            <a:off x="6224879" y="2482053"/>
            <a:ext cx="2592550" cy="500635"/>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smtClean="0"/>
              <a:t>Interruptor</a:t>
            </a:r>
            <a:r>
              <a:rPr lang="en-GB" kern="0" dirty="0" smtClean="0"/>
              <a:t> </a:t>
            </a:r>
            <a:r>
              <a:rPr lang="en-GB" kern="0" dirty="0" err="1" smtClean="0"/>
              <a:t>nuevo</a:t>
            </a:r>
            <a:endParaRPr lang="en-GB" kern="0" dirty="0" smtClean="0"/>
          </a:p>
        </p:txBody>
      </p:sp>
      <p:sp>
        <p:nvSpPr>
          <p:cNvPr id="7" name="Title 1">
            <a:extLst>
              <a:ext uri="{FF2B5EF4-FFF2-40B4-BE49-F238E27FC236}">
                <a16:creationId xmlns:a16="http://schemas.microsoft.com/office/drawing/2014/main" id="{E8BD66F7-B477-49CF-8088-02E947ABAD38}"/>
              </a:ext>
            </a:extLst>
          </p:cNvPr>
          <p:cNvSpPr>
            <a:spLocks noGrp="1"/>
          </p:cNvSpPr>
          <p:nvPr>
            <p:ph type="title"/>
          </p:nvPr>
        </p:nvSpPr>
        <p:spPr>
          <a:xfrm>
            <a:off x="2560956" y="284315"/>
            <a:ext cx="6238775" cy="482203"/>
          </a:xfrm>
        </p:spPr>
        <p:txBody>
          <a:bodyPr/>
          <a:lstStyle/>
          <a:p>
            <a:r>
              <a:rPr lang="en-GB" dirty="0" err="1" smtClean="0"/>
              <a:t>Casos</a:t>
            </a:r>
            <a:r>
              <a:rPr lang="en-GB" dirty="0" smtClean="0"/>
              <a:t> </a:t>
            </a:r>
            <a:r>
              <a:rPr lang="en-GB" dirty="0"/>
              <a:t>de </a:t>
            </a:r>
            <a:r>
              <a:rPr lang="en-GB" dirty="0" err="1" smtClean="0"/>
              <a:t>estudio</a:t>
            </a:r>
            <a:endParaRPr lang="en-GB" dirty="0"/>
          </a:p>
        </p:txBody>
      </p:sp>
      <p:sp>
        <p:nvSpPr>
          <p:cNvPr id="5" name="Title 1"/>
          <p:cNvSpPr txBox="1">
            <a:spLocks/>
          </p:cNvSpPr>
          <p:nvPr/>
        </p:nvSpPr>
        <p:spPr bwMode="auto">
          <a:xfrm>
            <a:off x="756742" y="714290"/>
            <a:ext cx="6842237"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pPr algn="l"/>
            <a:r>
              <a:rPr lang="en-GB" sz="1800" kern="0" dirty="0" smtClean="0">
                <a:solidFill>
                  <a:srgbClr val="FF0000"/>
                </a:solidFill>
              </a:rPr>
              <a:t>Resistencia de </a:t>
            </a:r>
            <a:r>
              <a:rPr lang="en-GB" sz="1800" kern="0" dirty="0" err="1">
                <a:solidFill>
                  <a:srgbClr val="FF0000"/>
                </a:solidFill>
              </a:rPr>
              <a:t>C</a:t>
            </a:r>
            <a:r>
              <a:rPr lang="en-GB" sz="1800" kern="0" dirty="0" err="1" smtClean="0">
                <a:solidFill>
                  <a:srgbClr val="FF0000"/>
                </a:solidFill>
              </a:rPr>
              <a:t>ontacto</a:t>
            </a:r>
            <a:r>
              <a:rPr lang="en-GB" sz="1800" kern="0" dirty="0" smtClean="0">
                <a:solidFill>
                  <a:srgbClr val="FF0000"/>
                </a:solidFill>
              </a:rPr>
              <a:t> </a:t>
            </a:r>
            <a:r>
              <a:rPr lang="en-GB" sz="1800" kern="0" dirty="0" err="1" smtClean="0">
                <a:solidFill>
                  <a:srgbClr val="FF0000"/>
                </a:solidFill>
              </a:rPr>
              <a:t>Dinámica</a:t>
            </a:r>
            <a:r>
              <a:rPr lang="en-GB" sz="1800" kern="0" dirty="0" smtClean="0">
                <a:solidFill>
                  <a:srgbClr val="FF0000"/>
                </a:solidFill>
              </a:rPr>
              <a:t> - </a:t>
            </a:r>
            <a:r>
              <a:rPr lang="en-GB" sz="1800" kern="0" dirty="0" err="1" smtClean="0">
                <a:solidFill>
                  <a:srgbClr val="FF0000"/>
                </a:solidFill>
              </a:rPr>
              <a:t>Cortocircuito</a:t>
            </a:r>
            <a:r>
              <a:rPr lang="en-GB" sz="1800" kern="0" dirty="0" smtClean="0">
                <a:solidFill>
                  <a:srgbClr val="FF0000"/>
                </a:solidFill>
              </a:rPr>
              <a:t> </a:t>
            </a:r>
            <a:endParaRPr lang="en-GB" sz="1800" kern="0" dirty="0">
              <a:solidFill>
                <a:srgbClr val="FF0000"/>
              </a:solidFill>
            </a:endParaRPr>
          </a:p>
        </p:txBody>
      </p:sp>
    </p:spTree>
    <p:extLst>
      <p:ext uri="{BB962C8B-B14F-4D97-AF65-F5344CB8AC3E}">
        <p14:creationId xmlns:p14="http://schemas.microsoft.com/office/powerpoint/2010/main" val="1004849672"/>
      </p:ext>
    </p:extLst>
  </p:cSld>
  <p:clrMapOvr>
    <a:masterClrMapping/>
  </p:clrMapOvr>
  <p:transition spd="slow">
    <p:cut/>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pic>
        <p:nvPicPr>
          <p:cNvPr id="274" name="Shape 274"/>
          <p:cNvPicPr preferRelativeResize="0"/>
          <p:nvPr/>
        </p:nvPicPr>
        <p:blipFill>
          <a:blip r:embed="rId3">
            <a:alphaModFix/>
          </a:blip>
          <a:stretch>
            <a:fillRect/>
          </a:stretch>
        </p:blipFill>
        <p:spPr>
          <a:xfrm>
            <a:off x="678923" y="1524280"/>
            <a:ext cx="5273927" cy="3202790"/>
          </a:xfrm>
          <a:prstGeom prst="rect">
            <a:avLst/>
          </a:prstGeom>
          <a:noFill/>
          <a:ln w="25400">
            <a:solidFill>
              <a:schemeClr val="accent1"/>
            </a:solidFill>
          </a:ln>
        </p:spPr>
      </p:pic>
      <p:sp>
        <p:nvSpPr>
          <p:cNvPr id="8" name="Title 1">
            <a:extLst>
              <a:ext uri="{FF2B5EF4-FFF2-40B4-BE49-F238E27FC236}">
                <a16:creationId xmlns:a16="http://schemas.microsoft.com/office/drawing/2014/main" id="{72117F51-6288-4787-BC58-F143617A506D}"/>
              </a:ext>
            </a:extLst>
          </p:cNvPr>
          <p:cNvSpPr>
            <a:spLocks noGrp="1"/>
          </p:cNvSpPr>
          <p:nvPr>
            <p:ph type="title"/>
          </p:nvPr>
        </p:nvSpPr>
        <p:spPr>
          <a:xfrm>
            <a:off x="2560956" y="284315"/>
            <a:ext cx="6238775" cy="482203"/>
          </a:xfrm>
        </p:spPr>
        <p:txBody>
          <a:bodyPr/>
          <a:lstStyle/>
          <a:p>
            <a:r>
              <a:rPr lang="en-GB" dirty="0" err="1" smtClean="0"/>
              <a:t>Casos</a:t>
            </a:r>
            <a:r>
              <a:rPr lang="en-GB" dirty="0" smtClean="0"/>
              <a:t> </a:t>
            </a:r>
            <a:r>
              <a:rPr lang="en-GB" dirty="0"/>
              <a:t>de </a:t>
            </a:r>
            <a:r>
              <a:rPr lang="en-GB" dirty="0" err="1" smtClean="0"/>
              <a:t>estudio</a:t>
            </a:r>
            <a:endParaRPr lang="en-GB" dirty="0"/>
          </a:p>
        </p:txBody>
      </p:sp>
      <p:sp>
        <p:nvSpPr>
          <p:cNvPr id="5" name="Title 1"/>
          <p:cNvSpPr txBox="1">
            <a:spLocks/>
          </p:cNvSpPr>
          <p:nvPr/>
        </p:nvSpPr>
        <p:spPr bwMode="auto">
          <a:xfrm>
            <a:off x="756742" y="714290"/>
            <a:ext cx="6842237"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pPr algn="l"/>
            <a:r>
              <a:rPr lang="en-GB" sz="1800" kern="0" dirty="0" smtClean="0">
                <a:solidFill>
                  <a:srgbClr val="FF0000"/>
                </a:solidFill>
              </a:rPr>
              <a:t>Resistencia de </a:t>
            </a:r>
            <a:r>
              <a:rPr lang="en-GB" sz="1800" kern="0" dirty="0" err="1">
                <a:solidFill>
                  <a:srgbClr val="FF0000"/>
                </a:solidFill>
              </a:rPr>
              <a:t>C</a:t>
            </a:r>
            <a:r>
              <a:rPr lang="en-GB" sz="1800" kern="0" dirty="0" err="1" smtClean="0">
                <a:solidFill>
                  <a:srgbClr val="FF0000"/>
                </a:solidFill>
              </a:rPr>
              <a:t>ontacto</a:t>
            </a:r>
            <a:r>
              <a:rPr lang="en-GB" sz="1800" kern="0" dirty="0" smtClean="0">
                <a:solidFill>
                  <a:srgbClr val="FF0000"/>
                </a:solidFill>
              </a:rPr>
              <a:t> </a:t>
            </a:r>
            <a:r>
              <a:rPr lang="en-GB" sz="1800" kern="0" dirty="0" err="1" smtClean="0">
                <a:solidFill>
                  <a:srgbClr val="FF0000"/>
                </a:solidFill>
              </a:rPr>
              <a:t>Dinámica</a:t>
            </a:r>
            <a:r>
              <a:rPr lang="en-GB" sz="1800" kern="0" dirty="0" smtClean="0">
                <a:solidFill>
                  <a:srgbClr val="FF0000"/>
                </a:solidFill>
              </a:rPr>
              <a:t> - </a:t>
            </a:r>
            <a:r>
              <a:rPr lang="en-GB" sz="1800" kern="0" dirty="0" err="1" smtClean="0">
                <a:solidFill>
                  <a:srgbClr val="FF0000"/>
                </a:solidFill>
              </a:rPr>
              <a:t>Cortocircuito</a:t>
            </a:r>
            <a:r>
              <a:rPr lang="en-GB" sz="1800" kern="0" dirty="0" smtClean="0">
                <a:solidFill>
                  <a:srgbClr val="FF0000"/>
                </a:solidFill>
              </a:rPr>
              <a:t> </a:t>
            </a:r>
            <a:endParaRPr lang="en-GB" sz="1800" kern="0" dirty="0">
              <a:solidFill>
                <a:srgbClr val="FF0000"/>
              </a:solidFill>
            </a:endParaRPr>
          </a:p>
        </p:txBody>
      </p:sp>
      <p:sp>
        <p:nvSpPr>
          <p:cNvPr id="6" name="Content Placeholder 2">
            <a:extLst>
              <a:ext uri="{FF2B5EF4-FFF2-40B4-BE49-F238E27FC236}">
                <a16:creationId xmlns:a16="http://schemas.microsoft.com/office/drawing/2014/main" id="{7D22CBF0-9BE6-4340-BC18-A12014F6DF34}"/>
              </a:ext>
            </a:extLst>
          </p:cNvPr>
          <p:cNvSpPr txBox="1">
            <a:spLocks/>
          </p:cNvSpPr>
          <p:nvPr/>
        </p:nvSpPr>
        <p:spPr>
          <a:xfrm>
            <a:off x="6224879" y="2482053"/>
            <a:ext cx="2723178" cy="1012261"/>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smtClean="0"/>
              <a:t>Interruptor</a:t>
            </a:r>
            <a:r>
              <a:rPr lang="en-GB" kern="0" dirty="0" smtClean="0"/>
              <a:t> </a:t>
            </a:r>
            <a:r>
              <a:rPr lang="en-GB" kern="0" dirty="0" err="1" smtClean="0"/>
              <a:t>después</a:t>
            </a:r>
            <a:r>
              <a:rPr lang="en-GB" kern="0" dirty="0" smtClean="0"/>
              <a:t> de </a:t>
            </a:r>
            <a:r>
              <a:rPr lang="en-GB" kern="0" dirty="0" err="1" smtClean="0"/>
              <a:t>cortocircuito</a:t>
            </a:r>
            <a:endParaRPr lang="en-GB" kern="0" dirty="0" smtClean="0"/>
          </a:p>
        </p:txBody>
      </p:sp>
    </p:spTree>
    <p:extLst>
      <p:ext uri="{BB962C8B-B14F-4D97-AF65-F5344CB8AC3E}">
        <p14:creationId xmlns:p14="http://schemas.microsoft.com/office/powerpoint/2010/main" val="2287601356"/>
      </p:ext>
    </p:extLst>
  </p:cSld>
  <p:clrMapOvr>
    <a:masterClrMapping/>
  </p:clrMapOvr>
  <p:transition spd="slow">
    <p:cut/>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pic>
        <p:nvPicPr>
          <p:cNvPr id="281" name="Shape 281"/>
          <p:cNvPicPr preferRelativeResize="0"/>
          <p:nvPr/>
        </p:nvPicPr>
        <p:blipFill>
          <a:blip r:embed="rId3">
            <a:alphaModFix/>
          </a:blip>
          <a:stretch>
            <a:fillRect/>
          </a:stretch>
        </p:blipFill>
        <p:spPr>
          <a:xfrm>
            <a:off x="1239705" y="1524280"/>
            <a:ext cx="4242599" cy="3202790"/>
          </a:xfrm>
          <a:prstGeom prst="rect">
            <a:avLst/>
          </a:prstGeom>
          <a:noFill/>
          <a:ln w="25400">
            <a:solidFill>
              <a:schemeClr val="accent1"/>
            </a:solidFill>
          </a:ln>
        </p:spPr>
      </p:pic>
      <p:sp>
        <p:nvSpPr>
          <p:cNvPr id="8" name="Title 1">
            <a:extLst>
              <a:ext uri="{FF2B5EF4-FFF2-40B4-BE49-F238E27FC236}">
                <a16:creationId xmlns:a16="http://schemas.microsoft.com/office/drawing/2014/main" id="{B908757D-BDA7-4C59-92F8-037A5E70D697}"/>
              </a:ext>
            </a:extLst>
          </p:cNvPr>
          <p:cNvSpPr>
            <a:spLocks noGrp="1"/>
          </p:cNvSpPr>
          <p:nvPr>
            <p:ph type="title"/>
          </p:nvPr>
        </p:nvSpPr>
        <p:spPr>
          <a:xfrm>
            <a:off x="2560956" y="284315"/>
            <a:ext cx="6238775" cy="482203"/>
          </a:xfrm>
        </p:spPr>
        <p:txBody>
          <a:bodyPr/>
          <a:lstStyle/>
          <a:p>
            <a:r>
              <a:rPr lang="en-GB" dirty="0" err="1" smtClean="0"/>
              <a:t>Casos</a:t>
            </a:r>
            <a:r>
              <a:rPr lang="en-GB" dirty="0" smtClean="0"/>
              <a:t> </a:t>
            </a:r>
            <a:r>
              <a:rPr lang="en-GB" dirty="0"/>
              <a:t>de </a:t>
            </a:r>
            <a:r>
              <a:rPr lang="en-GB" dirty="0" err="1" smtClean="0"/>
              <a:t>estudio</a:t>
            </a:r>
            <a:endParaRPr lang="en-GB" dirty="0"/>
          </a:p>
        </p:txBody>
      </p:sp>
      <p:sp>
        <p:nvSpPr>
          <p:cNvPr id="6" name="Title 1"/>
          <p:cNvSpPr txBox="1">
            <a:spLocks/>
          </p:cNvSpPr>
          <p:nvPr/>
        </p:nvSpPr>
        <p:spPr bwMode="auto">
          <a:xfrm>
            <a:off x="756742" y="714290"/>
            <a:ext cx="6842237"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pPr algn="l"/>
            <a:r>
              <a:rPr lang="en-GB" sz="1800" kern="0" dirty="0" smtClean="0">
                <a:solidFill>
                  <a:srgbClr val="FF0000"/>
                </a:solidFill>
              </a:rPr>
              <a:t>Resistencia de </a:t>
            </a:r>
            <a:r>
              <a:rPr lang="en-GB" sz="1800" kern="0" dirty="0" err="1">
                <a:solidFill>
                  <a:srgbClr val="FF0000"/>
                </a:solidFill>
              </a:rPr>
              <a:t>C</a:t>
            </a:r>
            <a:r>
              <a:rPr lang="en-GB" sz="1800" kern="0" dirty="0" err="1" smtClean="0">
                <a:solidFill>
                  <a:srgbClr val="FF0000"/>
                </a:solidFill>
              </a:rPr>
              <a:t>ontacto</a:t>
            </a:r>
            <a:r>
              <a:rPr lang="en-GB" sz="1800" kern="0" dirty="0" smtClean="0">
                <a:solidFill>
                  <a:srgbClr val="FF0000"/>
                </a:solidFill>
              </a:rPr>
              <a:t> </a:t>
            </a:r>
            <a:r>
              <a:rPr lang="en-GB" sz="1800" kern="0" dirty="0" err="1" smtClean="0">
                <a:solidFill>
                  <a:srgbClr val="FF0000"/>
                </a:solidFill>
              </a:rPr>
              <a:t>Dinámica</a:t>
            </a:r>
            <a:r>
              <a:rPr lang="en-GB" sz="1800" kern="0" dirty="0" smtClean="0">
                <a:solidFill>
                  <a:srgbClr val="FF0000"/>
                </a:solidFill>
              </a:rPr>
              <a:t> - </a:t>
            </a:r>
            <a:r>
              <a:rPr lang="en-GB" sz="1800" kern="0" dirty="0" err="1" smtClean="0">
                <a:solidFill>
                  <a:srgbClr val="FF0000"/>
                </a:solidFill>
              </a:rPr>
              <a:t>Cortocircuito</a:t>
            </a:r>
            <a:r>
              <a:rPr lang="en-GB" sz="1800" kern="0" dirty="0" smtClean="0">
                <a:solidFill>
                  <a:srgbClr val="FF0000"/>
                </a:solidFill>
              </a:rPr>
              <a:t> </a:t>
            </a:r>
            <a:endParaRPr lang="en-GB" sz="1800" kern="0" dirty="0">
              <a:solidFill>
                <a:srgbClr val="FF0000"/>
              </a:solidFill>
            </a:endParaRPr>
          </a:p>
        </p:txBody>
      </p:sp>
      <p:sp>
        <p:nvSpPr>
          <p:cNvPr id="7" name="Content Placeholder 2">
            <a:extLst>
              <a:ext uri="{FF2B5EF4-FFF2-40B4-BE49-F238E27FC236}">
                <a16:creationId xmlns:a16="http://schemas.microsoft.com/office/drawing/2014/main" id="{7D22CBF0-9BE6-4340-BC18-A12014F6DF34}"/>
              </a:ext>
            </a:extLst>
          </p:cNvPr>
          <p:cNvSpPr txBox="1">
            <a:spLocks/>
          </p:cNvSpPr>
          <p:nvPr/>
        </p:nvSpPr>
        <p:spPr>
          <a:xfrm>
            <a:off x="5800335" y="2482053"/>
            <a:ext cx="3245693" cy="565947"/>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smtClean="0"/>
              <a:t>Ensamble</a:t>
            </a:r>
            <a:r>
              <a:rPr lang="en-GB" kern="0" dirty="0" smtClean="0"/>
              <a:t> de </a:t>
            </a:r>
            <a:r>
              <a:rPr lang="en-GB" kern="0" dirty="0" err="1" smtClean="0"/>
              <a:t>contactos</a:t>
            </a:r>
            <a:endParaRPr lang="en-GB" kern="0" dirty="0" smtClean="0"/>
          </a:p>
        </p:txBody>
      </p:sp>
    </p:spTree>
    <p:extLst>
      <p:ext uri="{BB962C8B-B14F-4D97-AF65-F5344CB8AC3E}">
        <p14:creationId xmlns:p14="http://schemas.microsoft.com/office/powerpoint/2010/main" val="337543490"/>
      </p:ext>
    </p:extLst>
  </p:cSld>
  <p:clrMapOvr>
    <a:masterClrMapping/>
  </p:clrMapOvr>
  <p:transition spd="slow">
    <p:cut/>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pic>
        <p:nvPicPr>
          <p:cNvPr id="288" name="Shape 288"/>
          <p:cNvPicPr preferRelativeResize="0"/>
          <p:nvPr/>
        </p:nvPicPr>
        <p:blipFill>
          <a:blip r:embed="rId3">
            <a:alphaModFix/>
          </a:blip>
          <a:stretch>
            <a:fillRect/>
          </a:stretch>
        </p:blipFill>
        <p:spPr>
          <a:xfrm>
            <a:off x="1358539" y="1536950"/>
            <a:ext cx="3791416" cy="3202790"/>
          </a:xfrm>
          <a:prstGeom prst="rect">
            <a:avLst/>
          </a:prstGeom>
          <a:noFill/>
          <a:ln w="25400">
            <a:solidFill>
              <a:schemeClr val="accent1"/>
            </a:solidFill>
          </a:ln>
        </p:spPr>
      </p:pic>
      <p:sp>
        <p:nvSpPr>
          <p:cNvPr id="8" name="Title 1">
            <a:extLst>
              <a:ext uri="{FF2B5EF4-FFF2-40B4-BE49-F238E27FC236}">
                <a16:creationId xmlns:a16="http://schemas.microsoft.com/office/drawing/2014/main" id="{8FB62993-4178-49B7-8598-09020294CCD4}"/>
              </a:ext>
            </a:extLst>
          </p:cNvPr>
          <p:cNvSpPr>
            <a:spLocks noGrp="1"/>
          </p:cNvSpPr>
          <p:nvPr>
            <p:ph type="title"/>
          </p:nvPr>
        </p:nvSpPr>
        <p:spPr>
          <a:xfrm>
            <a:off x="2560956" y="284315"/>
            <a:ext cx="6238775" cy="482203"/>
          </a:xfrm>
        </p:spPr>
        <p:txBody>
          <a:bodyPr/>
          <a:lstStyle/>
          <a:p>
            <a:r>
              <a:rPr lang="en-GB" dirty="0" err="1" smtClean="0"/>
              <a:t>Casos</a:t>
            </a:r>
            <a:r>
              <a:rPr lang="en-GB" dirty="0" smtClean="0"/>
              <a:t> </a:t>
            </a:r>
            <a:r>
              <a:rPr lang="en-GB" dirty="0"/>
              <a:t>de </a:t>
            </a:r>
            <a:r>
              <a:rPr lang="en-GB" dirty="0" err="1" smtClean="0"/>
              <a:t>estudio</a:t>
            </a:r>
            <a:endParaRPr lang="en-GB" dirty="0"/>
          </a:p>
        </p:txBody>
      </p:sp>
      <p:sp>
        <p:nvSpPr>
          <p:cNvPr id="5" name="Title 1"/>
          <p:cNvSpPr txBox="1">
            <a:spLocks/>
          </p:cNvSpPr>
          <p:nvPr/>
        </p:nvSpPr>
        <p:spPr bwMode="auto">
          <a:xfrm>
            <a:off x="756742" y="714290"/>
            <a:ext cx="6842237"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pPr algn="l"/>
            <a:r>
              <a:rPr lang="en-GB" sz="1800" kern="0" dirty="0" smtClean="0">
                <a:solidFill>
                  <a:srgbClr val="FF0000"/>
                </a:solidFill>
              </a:rPr>
              <a:t>Resistencia de </a:t>
            </a:r>
            <a:r>
              <a:rPr lang="en-GB" sz="1800" kern="0" dirty="0" err="1">
                <a:solidFill>
                  <a:srgbClr val="FF0000"/>
                </a:solidFill>
              </a:rPr>
              <a:t>C</a:t>
            </a:r>
            <a:r>
              <a:rPr lang="en-GB" sz="1800" kern="0" dirty="0" err="1" smtClean="0">
                <a:solidFill>
                  <a:srgbClr val="FF0000"/>
                </a:solidFill>
              </a:rPr>
              <a:t>ontacto</a:t>
            </a:r>
            <a:r>
              <a:rPr lang="en-GB" sz="1800" kern="0" dirty="0" smtClean="0">
                <a:solidFill>
                  <a:srgbClr val="FF0000"/>
                </a:solidFill>
              </a:rPr>
              <a:t> </a:t>
            </a:r>
            <a:r>
              <a:rPr lang="en-GB" sz="1800" kern="0" dirty="0" err="1" smtClean="0">
                <a:solidFill>
                  <a:srgbClr val="FF0000"/>
                </a:solidFill>
              </a:rPr>
              <a:t>Dinámica</a:t>
            </a:r>
            <a:r>
              <a:rPr lang="en-GB" sz="1800" kern="0" dirty="0" smtClean="0">
                <a:solidFill>
                  <a:srgbClr val="FF0000"/>
                </a:solidFill>
              </a:rPr>
              <a:t> - </a:t>
            </a:r>
            <a:r>
              <a:rPr lang="en-GB" sz="1800" kern="0" dirty="0" err="1" smtClean="0">
                <a:solidFill>
                  <a:srgbClr val="FF0000"/>
                </a:solidFill>
              </a:rPr>
              <a:t>Cortocircuito</a:t>
            </a:r>
            <a:r>
              <a:rPr lang="en-GB" sz="1800" kern="0" dirty="0" smtClean="0">
                <a:solidFill>
                  <a:srgbClr val="FF0000"/>
                </a:solidFill>
              </a:rPr>
              <a:t> </a:t>
            </a:r>
            <a:endParaRPr lang="en-GB" sz="1800" kern="0" dirty="0">
              <a:solidFill>
                <a:srgbClr val="FF0000"/>
              </a:solidFill>
            </a:endParaRPr>
          </a:p>
        </p:txBody>
      </p:sp>
      <p:sp>
        <p:nvSpPr>
          <p:cNvPr id="7" name="Content Placeholder 2">
            <a:extLst>
              <a:ext uri="{FF2B5EF4-FFF2-40B4-BE49-F238E27FC236}">
                <a16:creationId xmlns:a16="http://schemas.microsoft.com/office/drawing/2014/main" id="{7D22CBF0-9BE6-4340-BC18-A12014F6DF34}"/>
              </a:ext>
            </a:extLst>
          </p:cNvPr>
          <p:cNvSpPr txBox="1">
            <a:spLocks/>
          </p:cNvSpPr>
          <p:nvPr/>
        </p:nvSpPr>
        <p:spPr>
          <a:xfrm>
            <a:off x="5800335" y="2482053"/>
            <a:ext cx="3245693" cy="565947"/>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smtClean="0"/>
              <a:t>Contacto</a:t>
            </a:r>
            <a:r>
              <a:rPr lang="en-GB" kern="0" dirty="0" smtClean="0"/>
              <a:t> de </a:t>
            </a:r>
            <a:r>
              <a:rPr lang="en-GB" kern="0" dirty="0" err="1" smtClean="0"/>
              <a:t>arco</a:t>
            </a:r>
            <a:r>
              <a:rPr lang="en-GB" kern="0" dirty="0" smtClean="0"/>
              <a:t> </a:t>
            </a:r>
            <a:r>
              <a:rPr lang="en-GB" kern="0" dirty="0" err="1" smtClean="0"/>
              <a:t>móvil</a:t>
            </a:r>
            <a:endParaRPr lang="en-GB" kern="0" dirty="0" smtClean="0"/>
          </a:p>
        </p:txBody>
      </p:sp>
    </p:spTree>
    <p:extLst>
      <p:ext uri="{BB962C8B-B14F-4D97-AF65-F5344CB8AC3E}">
        <p14:creationId xmlns:p14="http://schemas.microsoft.com/office/powerpoint/2010/main" val="1302663987"/>
      </p:ext>
    </p:extLst>
  </p:cSld>
  <p:clrMapOvr>
    <a:masterClrMapping/>
  </p:clrMapOvr>
  <p:transition spd="slow">
    <p:cut/>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pic>
        <p:nvPicPr>
          <p:cNvPr id="295" name="Shape 295"/>
          <p:cNvPicPr preferRelativeResize="0"/>
          <p:nvPr/>
        </p:nvPicPr>
        <p:blipFill>
          <a:blip r:embed="rId3">
            <a:alphaModFix/>
          </a:blip>
          <a:stretch>
            <a:fillRect/>
          </a:stretch>
        </p:blipFill>
        <p:spPr>
          <a:xfrm>
            <a:off x="1982211" y="1541717"/>
            <a:ext cx="3227717" cy="3198023"/>
          </a:xfrm>
          <a:prstGeom prst="rect">
            <a:avLst/>
          </a:prstGeom>
          <a:noFill/>
          <a:ln w="25400">
            <a:solidFill>
              <a:schemeClr val="accent1"/>
            </a:solidFill>
          </a:ln>
        </p:spPr>
      </p:pic>
      <p:cxnSp>
        <p:nvCxnSpPr>
          <p:cNvPr id="3" name="Conector recto 2">
            <a:extLst>
              <a:ext uri="{FF2B5EF4-FFF2-40B4-BE49-F238E27FC236}">
                <a16:creationId xmlns:a16="http://schemas.microsoft.com/office/drawing/2014/main" id="{898797D3-F64C-496E-9EC2-EFE10F76AD88}"/>
              </a:ext>
            </a:extLst>
          </p:cNvPr>
          <p:cNvCxnSpPr/>
          <p:nvPr/>
        </p:nvCxnSpPr>
        <p:spPr bwMode="auto">
          <a:xfrm flipV="1">
            <a:off x="2532908" y="1954924"/>
            <a:ext cx="1057500" cy="7586"/>
          </a:xfrm>
          <a:prstGeom prst="line">
            <a:avLst/>
          </a:prstGeom>
          <a:solidFill>
            <a:schemeClr val="accent1"/>
          </a:solidFill>
          <a:ln w="19050" cap="flat" cmpd="sng" algn="ctr">
            <a:solidFill>
              <a:schemeClr val="accent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Title 1">
            <a:extLst>
              <a:ext uri="{FF2B5EF4-FFF2-40B4-BE49-F238E27FC236}">
                <a16:creationId xmlns:a16="http://schemas.microsoft.com/office/drawing/2014/main" id="{C4C6D449-3C67-40A2-A08C-2E9C0158701B}"/>
              </a:ext>
            </a:extLst>
          </p:cNvPr>
          <p:cNvSpPr>
            <a:spLocks noGrp="1"/>
          </p:cNvSpPr>
          <p:nvPr>
            <p:ph type="title"/>
          </p:nvPr>
        </p:nvSpPr>
        <p:spPr>
          <a:xfrm>
            <a:off x="2560956" y="284315"/>
            <a:ext cx="6238775" cy="482203"/>
          </a:xfrm>
        </p:spPr>
        <p:txBody>
          <a:bodyPr/>
          <a:lstStyle/>
          <a:p>
            <a:r>
              <a:rPr lang="en-GB" dirty="0" err="1" smtClean="0"/>
              <a:t>Casos</a:t>
            </a:r>
            <a:r>
              <a:rPr lang="en-GB" dirty="0" smtClean="0"/>
              <a:t> </a:t>
            </a:r>
            <a:r>
              <a:rPr lang="en-GB" dirty="0"/>
              <a:t>de </a:t>
            </a:r>
            <a:r>
              <a:rPr lang="en-GB" dirty="0" err="1" smtClean="0"/>
              <a:t>estudio</a:t>
            </a:r>
            <a:endParaRPr lang="en-GB" dirty="0"/>
          </a:p>
        </p:txBody>
      </p:sp>
      <p:sp>
        <p:nvSpPr>
          <p:cNvPr id="8" name="Title 1"/>
          <p:cNvSpPr txBox="1">
            <a:spLocks/>
          </p:cNvSpPr>
          <p:nvPr/>
        </p:nvSpPr>
        <p:spPr bwMode="auto">
          <a:xfrm>
            <a:off x="756742" y="714290"/>
            <a:ext cx="6842237"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pPr algn="l"/>
            <a:r>
              <a:rPr lang="en-GB" sz="1800" kern="0" dirty="0" smtClean="0">
                <a:solidFill>
                  <a:srgbClr val="FF0000"/>
                </a:solidFill>
              </a:rPr>
              <a:t>Resistencia de </a:t>
            </a:r>
            <a:r>
              <a:rPr lang="en-GB" sz="1800" kern="0" dirty="0" err="1">
                <a:solidFill>
                  <a:srgbClr val="FF0000"/>
                </a:solidFill>
              </a:rPr>
              <a:t>C</a:t>
            </a:r>
            <a:r>
              <a:rPr lang="en-GB" sz="1800" kern="0" dirty="0" err="1" smtClean="0">
                <a:solidFill>
                  <a:srgbClr val="FF0000"/>
                </a:solidFill>
              </a:rPr>
              <a:t>ontacto</a:t>
            </a:r>
            <a:r>
              <a:rPr lang="en-GB" sz="1800" kern="0" dirty="0" smtClean="0">
                <a:solidFill>
                  <a:srgbClr val="FF0000"/>
                </a:solidFill>
              </a:rPr>
              <a:t> </a:t>
            </a:r>
            <a:r>
              <a:rPr lang="en-GB" sz="1800" kern="0" dirty="0" err="1" smtClean="0">
                <a:solidFill>
                  <a:srgbClr val="FF0000"/>
                </a:solidFill>
              </a:rPr>
              <a:t>Dinámica</a:t>
            </a:r>
            <a:r>
              <a:rPr lang="en-GB" sz="1800" kern="0" dirty="0" smtClean="0">
                <a:solidFill>
                  <a:srgbClr val="FF0000"/>
                </a:solidFill>
              </a:rPr>
              <a:t> - </a:t>
            </a:r>
            <a:r>
              <a:rPr lang="en-GB" sz="1800" kern="0" dirty="0" err="1" smtClean="0">
                <a:solidFill>
                  <a:srgbClr val="FF0000"/>
                </a:solidFill>
              </a:rPr>
              <a:t>Cortocircuito</a:t>
            </a:r>
            <a:r>
              <a:rPr lang="en-GB" sz="1800" kern="0" dirty="0" smtClean="0">
                <a:solidFill>
                  <a:srgbClr val="FF0000"/>
                </a:solidFill>
              </a:rPr>
              <a:t> </a:t>
            </a:r>
            <a:endParaRPr lang="en-GB" sz="1800" kern="0" dirty="0">
              <a:solidFill>
                <a:srgbClr val="FF0000"/>
              </a:solidFill>
            </a:endParaRPr>
          </a:p>
        </p:txBody>
      </p:sp>
      <p:sp>
        <p:nvSpPr>
          <p:cNvPr id="7" name="Content Placeholder 2">
            <a:extLst>
              <a:ext uri="{FF2B5EF4-FFF2-40B4-BE49-F238E27FC236}">
                <a16:creationId xmlns:a16="http://schemas.microsoft.com/office/drawing/2014/main" id="{7D22CBF0-9BE6-4340-BC18-A12014F6DF34}"/>
              </a:ext>
            </a:extLst>
          </p:cNvPr>
          <p:cNvSpPr txBox="1">
            <a:spLocks/>
          </p:cNvSpPr>
          <p:nvPr/>
        </p:nvSpPr>
        <p:spPr>
          <a:xfrm>
            <a:off x="5800335" y="2482053"/>
            <a:ext cx="3245693" cy="565947"/>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smtClean="0"/>
              <a:t>Contacto</a:t>
            </a:r>
            <a:r>
              <a:rPr lang="en-GB" kern="0" dirty="0" smtClean="0"/>
              <a:t> de </a:t>
            </a:r>
            <a:r>
              <a:rPr lang="en-GB" kern="0" dirty="0" err="1" smtClean="0"/>
              <a:t>arco</a:t>
            </a:r>
            <a:r>
              <a:rPr lang="en-GB" kern="0" dirty="0" smtClean="0"/>
              <a:t> </a:t>
            </a:r>
            <a:r>
              <a:rPr lang="en-GB" kern="0" dirty="0" err="1" smtClean="0"/>
              <a:t>fijo</a:t>
            </a:r>
            <a:endParaRPr lang="en-GB" kern="0" dirty="0" smtClean="0"/>
          </a:p>
        </p:txBody>
      </p:sp>
    </p:spTree>
    <p:extLst>
      <p:ext uri="{BB962C8B-B14F-4D97-AF65-F5344CB8AC3E}">
        <p14:creationId xmlns:p14="http://schemas.microsoft.com/office/powerpoint/2010/main" val="1260782128"/>
      </p:ext>
    </p:extLst>
  </p:cSld>
  <p:clrMapOvr>
    <a:masterClrMapping/>
  </p:clrMapOvr>
  <p:transition spd="slow">
    <p:cut/>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4" name="Content Placeholder 2">
            <a:extLst>
              <a:ext uri="{FF2B5EF4-FFF2-40B4-BE49-F238E27FC236}">
                <a16:creationId xmlns:a16="http://schemas.microsoft.com/office/drawing/2014/main" id="{37A9416E-530F-4C56-830A-B5077AC904A3}"/>
              </a:ext>
            </a:extLst>
          </p:cNvPr>
          <p:cNvSpPr txBox="1">
            <a:spLocks/>
          </p:cNvSpPr>
          <p:nvPr/>
        </p:nvSpPr>
        <p:spPr bwMode="auto">
          <a:xfrm>
            <a:off x="1079500" y="974121"/>
            <a:ext cx="6863662" cy="3724003"/>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smtClean="0"/>
              <a:t>Ambas</a:t>
            </a:r>
            <a:r>
              <a:rPr lang="en-GB" kern="0" dirty="0" smtClean="0"/>
              <a:t> </a:t>
            </a:r>
            <a:r>
              <a:rPr lang="en-GB" kern="0" dirty="0" err="1" smtClean="0"/>
              <a:t>pruebas</a:t>
            </a:r>
            <a:r>
              <a:rPr lang="en-GB" kern="0" dirty="0" smtClean="0"/>
              <a:t> (SDRM) se </a:t>
            </a:r>
            <a:r>
              <a:rPr lang="en-GB" kern="0" dirty="0" err="1" smtClean="0"/>
              <a:t>realizan</a:t>
            </a:r>
            <a:r>
              <a:rPr lang="en-GB" kern="0" dirty="0" smtClean="0"/>
              <a:t> </a:t>
            </a:r>
            <a:r>
              <a:rPr lang="en-GB" kern="0" dirty="0" err="1"/>
              <a:t>en</a:t>
            </a:r>
            <a:r>
              <a:rPr lang="en-GB" kern="0" dirty="0"/>
              <a:t> </a:t>
            </a:r>
            <a:r>
              <a:rPr lang="en-GB" kern="0" dirty="0" err="1"/>
              <a:t>poco</a:t>
            </a:r>
            <a:r>
              <a:rPr lang="en-GB" kern="0" dirty="0"/>
              <a:t> </a:t>
            </a:r>
            <a:r>
              <a:rPr lang="en-GB" kern="0" dirty="0" err="1"/>
              <a:t>tiempo</a:t>
            </a:r>
            <a:endParaRPr lang="en-GB" kern="0" dirty="0"/>
          </a:p>
          <a:p>
            <a:r>
              <a:rPr lang="en-GB" kern="0" dirty="0" smtClean="0"/>
              <a:t>Ambos </a:t>
            </a:r>
            <a:r>
              <a:rPr lang="en-GB" kern="0" dirty="0" err="1" smtClean="0"/>
              <a:t>ensayos</a:t>
            </a:r>
            <a:r>
              <a:rPr lang="en-GB" kern="0" dirty="0" smtClean="0"/>
              <a:t> </a:t>
            </a:r>
            <a:r>
              <a:rPr lang="en-GB" kern="0" dirty="0"/>
              <a:t>no </a:t>
            </a:r>
            <a:r>
              <a:rPr lang="en-GB" kern="0" dirty="0" smtClean="0"/>
              <a:t>son </a:t>
            </a:r>
            <a:r>
              <a:rPr lang="en-GB" kern="0" dirty="0" err="1" smtClean="0"/>
              <a:t>invasivos</a:t>
            </a:r>
            <a:endParaRPr lang="en-GB" kern="0" dirty="0" smtClean="0"/>
          </a:p>
          <a:p>
            <a:r>
              <a:rPr lang="en-GB" kern="0" dirty="0" smtClean="0"/>
              <a:t>SRM </a:t>
            </a:r>
            <a:r>
              <a:rPr lang="en-GB" kern="0" dirty="0" err="1" smtClean="0"/>
              <a:t>permiten</a:t>
            </a:r>
            <a:r>
              <a:rPr lang="en-GB" kern="0" dirty="0" smtClean="0"/>
              <a:t> </a:t>
            </a:r>
            <a:r>
              <a:rPr lang="en-GB" kern="0" dirty="0" err="1"/>
              <a:t>evaluar</a:t>
            </a:r>
            <a:r>
              <a:rPr lang="en-GB" kern="0" dirty="0"/>
              <a:t> </a:t>
            </a:r>
            <a:r>
              <a:rPr lang="en-GB" kern="0" dirty="0" err="1"/>
              <a:t>los</a:t>
            </a:r>
            <a:r>
              <a:rPr lang="en-GB" kern="0" dirty="0"/>
              <a:t> </a:t>
            </a:r>
            <a:r>
              <a:rPr lang="en-GB" kern="0" dirty="0" err="1" smtClean="0"/>
              <a:t>cotactos</a:t>
            </a:r>
            <a:r>
              <a:rPr lang="en-GB" kern="0" dirty="0" smtClean="0"/>
              <a:t> </a:t>
            </a:r>
            <a:r>
              <a:rPr lang="en-GB" kern="0" dirty="0" err="1" smtClean="0"/>
              <a:t>principales</a:t>
            </a:r>
            <a:r>
              <a:rPr lang="en-GB" kern="0" dirty="0" smtClean="0"/>
              <a:t> (</a:t>
            </a:r>
            <a:r>
              <a:rPr lang="en-GB" kern="0" dirty="0" err="1" smtClean="0"/>
              <a:t>interruptores</a:t>
            </a:r>
            <a:r>
              <a:rPr lang="en-GB" kern="0" dirty="0" smtClean="0"/>
              <a:t>)</a:t>
            </a:r>
            <a:endParaRPr lang="en-GB" kern="0" dirty="0"/>
          </a:p>
          <a:p>
            <a:r>
              <a:rPr lang="en-GB" kern="0" dirty="0" smtClean="0"/>
              <a:t>DRM </a:t>
            </a:r>
            <a:r>
              <a:rPr lang="en-GB" kern="0" dirty="0" err="1" smtClean="0"/>
              <a:t>permite</a:t>
            </a:r>
            <a:r>
              <a:rPr lang="en-GB" kern="0" dirty="0" smtClean="0"/>
              <a:t> </a:t>
            </a:r>
            <a:r>
              <a:rPr lang="en-GB" kern="0" dirty="0" err="1" smtClean="0"/>
              <a:t>evaluar</a:t>
            </a:r>
            <a:r>
              <a:rPr lang="en-GB" kern="0" dirty="0" smtClean="0"/>
              <a:t> el </a:t>
            </a:r>
            <a:r>
              <a:rPr lang="en-GB" kern="0" dirty="0" err="1" smtClean="0"/>
              <a:t>desgaste</a:t>
            </a:r>
            <a:r>
              <a:rPr lang="en-GB" kern="0" dirty="0" smtClean="0"/>
              <a:t> </a:t>
            </a:r>
            <a:r>
              <a:rPr lang="en-GB" kern="0" dirty="0"/>
              <a:t>del </a:t>
            </a:r>
            <a:r>
              <a:rPr lang="en-GB" kern="0" dirty="0" err="1"/>
              <a:t>contacto</a:t>
            </a:r>
            <a:r>
              <a:rPr lang="en-GB" kern="0" dirty="0"/>
              <a:t> de </a:t>
            </a:r>
            <a:r>
              <a:rPr lang="en-GB" kern="0" dirty="0" err="1" smtClean="0"/>
              <a:t>arco</a:t>
            </a:r>
            <a:r>
              <a:rPr lang="en-GB" kern="0" dirty="0" smtClean="0"/>
              <a:t> y </a:t>
            </a:r>
            <a:r>
              <a:rPr lang="en-GB" kern="0" dirty="0" err="1" smtClean="0"/>
              <a:t>cuantificar</a:t>
            </a:r>
            <a:r>
              <a:rPr lang="en-GB" kern="0" dirty="0" smtClean="0"/>
              <a:t> la </a:t>
            </a:r>
            <a:r>
              <a:rPr lang="en-GB" kern="0" dirty="0" err="1" smtClean="0"/>
              <a:t>longitud</a:t>
            </a:r>
            <a:r>
              <a:rPr lang="en-GB" kern="0" dirty="0" smtClean="0"/>
              <a:t> del </a:t>
            </a:r>
            <a:r>
              <a:rPr lang="en-GB" kern="0" dirty="0" err="1" smtClean="0"/>
              <a:t>mismo</a:t>
            </a:r>
            <a:r>
              <a:rPr lang="en-GB" kern="0" dirty="0" smtClean="0"/>
              <a:t> (transductor) </a:t>
            </a:r>
            <a:r>
              <a:rPr lang="en-GB" kern="0" dirty="0" err="1" smtClean="0"/>
              <a:t>en</a:t>
            </a:r>
            <a:r>
              <a:rPr lang="en-GB" kern="0" dirty="0" smtClean="0"/>
              <a:t> </a:t>
            </a:r>
            <a:r>
              <a:rPr lang="en-GB" kern="0" dirty="0" err="1" smtClean="0"/>
              <a:t>interruptores</a:t>
            </a:r>
            <a:r>
              <a:rPr lang="en-GB" kern="0" dirty="0" smtClean="0"/>
              <a:t> SF6</a:t>
            </a:r>
            <a:endParaRPr lang="en-GB" kern="0" dirty="0"/>
          </a:p>
          <a:p>
            <a:r>
              <a:rPr lang="en-GB" dirty="0"/>
              <a:t>Las </a:t>
            </a:r>
            <a:r>
              <a:rPr lang="en-GB" dirty="0" err="1"/>
              <a:t>mediciones</a:t>
            </a:r>
            <a:r>
              <a:rPr lang="en-GB" dirty="0"/>
              <a:t> se </a:t>
            </a:r>
            <a:r>
              <a:rPr lang="en-GB" dirty="0" err="1"/>
              <a:t>comparan</a:t>
            </a:r>
            <a:r>
              <a:rPr lang="en-GB" dirty="0"/>
              <a:t> con </a:t>
            </a:r>
            <a:r>
              <a:rPr lang="en-GB" dirty="0" err="1"/>
              <a:t>resultados</a:t>
            </a:r>
            <a:r>
              <a:rPr lang="en-GB" dirty="0"/>
              <a:t> </a:t>
            </a:r>
            <a:r>
              <a:rPr lang="en-GB" dirty="0" err="1"/>
              <a:t>previos</a:t>
            </a:r>
            <a:r>
              <a:rPr lang="en-GB" dirty="0"/>
              <a:t>, para </a:t>
            </a:r>
            <a:r>
              <a:rPr lang="en-GB" dirty="0" err="1"/>
              <a:t>mejorar</a:t>
            </a:r>
            <a:r>
              <a:rPr lang="en-GB" dirty="0"/>
              <a:t> el </a:t>
            </a:r>
            <a:r>
              <a:rPr lang="en-GB" dirty="0" err="1" smtClean="0"/>
              <a:t>análisis</a:t>
            </a:r>
            <a:endParaRPr lang="en-GB" dirty="0" smtClean="0"/>
          </a:p>
          <a:p>
            <a:r>
              <a:rPr lang="en-GB" kern="0" dirty="0" err="1" smtClean="0"/>
              <a:t>Estas</a:t>
            </a:r>
            <a:r>
              <a:rPr lang="en-GB" kern="0" dirty="0" smtClean="0"/>
              <a:t> </a:t>
            </a:r>
            <a:r>
              <a:rPr lang="en-GB" kern="0" dirty="0" err="1" smtClean="0"/>
              <a:t>pruebas</a:t>
            </a:r>
            <a:r>
              <a:rPr lang="en-GB" kern="0" dirty="0" smtClean="0"/>
              <a:t> </a:t>
            </a:r>
            <a:r>
              <a:rPr lang="en-GB" kern="0" dirty="0" err="1" smtClean="0"/>
              <a:t>previenen</a:t>
            </a:r>
            <a:r>
              <a:rPr lang="en-GB" kern="0" dirty="0" smtClean="0"/>
              <a:t> </a:t>
            </a:r>
            <a:r>
              <a:rPr lang="en-GB" kern="0" dirty="0" err="1" smtClean="0"/>
              <a:t>daños</a:t>
            </a:r>
            <a:r>
              <a:rPr lang="en-GB" kern="0" dirty="0" smtClean="0"/>
              <a:t> </a:t>
            </a:r>
            <a:r>
              <a:rPr lang="en-GB" kern="0" dirty="0" err="1" smtClean="0"/>
              <a:t>importantes</a:t>
            </a:r>
            <a:r>
              <a:rPr lang="en-GB" kern="0" dirty="0" smtClean="0"/>
              <a:t> </a:t>
            </a:r>
            <a:r>
              <a:rPr lang="en-GB" kern="0" dirty="0" err="1" smtClean="0"/>
              <a:t>en</a:t>
            </a:r>
            <a:r>
              <a:rPr lang="en-GB" kern="0" dirty="0" smtClean="0"/>
              <a:t> las </a:t>
            </a:r>
            <a:r>
              <a:rPr lang="en-GB" kern="0" dirty="0" err="1" smtClean="0"/>
              <a:t>cámaras</a:t>
            </a:r>
            <a:r>
              <a:rPr lang="en-GB" kern="0" dirty="0" smtClean="0"/>
              <a:t> de </a:t>
            </a:r>
            <a:r>
              <a:rPr lang="en-GB" kern="0" dirty="0" err="1" smtClean="0"/>
              <a:t>interrupción</a:t>
            </a:r>
            <a:r>
              <a:rPr lang="en-GB" kern="0" dirty="0" smtClean="0"/>
              <a:t> (</a:t>
            </a:r>
            <a:r>
              <a:rPr lang="en-GB" kern="0" dirty="0" err="1" smtClean="0"/>
              <a:t>interruptores</a:t>
            </a:r>
            <a:r>
              <a:rPr lang="en-GB" kern="0" dirty="0"/>
              <a:t>)</a:t>
            </a:r>
          </a:p>
        </p:txBody>
      </p:sp>
      <p:sp>
        <p:nvSpPr>
          <p:cNvPr id="7" name="Title 1">
            <a:extLst>
              <a:ext uri="{FF2B5EF4-FFF2-40B4-BE49-F238E27FC236}">
                <a16:creationId xmlns:a16="http://schemas.microsoft.com/office/drawing/2014/main" id="{55638E2E-BF4E-4A9E-B1D7-F323D7DC160C}"/>
              </a:ext>
            </a:extLst>
          </p:cNvPr>
          <p:cNvSpPr>
            <a:spLocks noGrp="1"/>
          </p:cNvSpPr>
          <p:nvPr>
            <p:ph type="title"/>
          </p:nvPr>
        </p:nvSpPr>
        <p:spPr>
          <a:xfrm>
            <a:off x="2560956" y="284315"/>
            <a:ext cx="6238775" cy="482203"/>
          </a:xfrm>
        </p:spPr>
        <p:txBody>
          <a:bodyPr/>
          <a:lstStyle/>
          <a:p>
            <a:r>
              <a:rPr lang="en-GB" dirty="0" err="1"/>
              <a:t>Conclusiones</a:t>
            </a:r>
            <a:endParaRPr lang="en-GB" dirty="0"/>
          </a:p>
        </p:txBody>
      </p:sp>
    </p:spTree>
    <p:extLst>
      <p:ext uri="{BB962C8B-B14F-4D97-AF65-F5344CB8AC3E}">
        <p14:creationId xmlns:p14="http://schemas.microsoft.com/office/powerpoint/2010/main" val="2431644409"/>
      </p:ext>
    </p:extLst>
  </p:cSld>
  <p:clrMapOvr>
    <a:masterClrMapping/>
  </p:clrMapOvr>
  <p:transition spd="slow">
    <p:cut/>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7884"/>
            <a:ext cx="9144000" cy="5151384"/>
          </a:xfrm>
          <a:prstGeom prst="rect">
            <a:avLst/>
          </a:prstGeom>
        </p:spPr>
      </p:pic>
    </p:spTree>
    <p:extLst>
      <p:ext uri="{BB962C8B-B14F-4D97-AF65-F5344CB8AC3E}">
        <p14:creationId xmlns:p14="http://schemas.microsoft.com/office/powerpoint/2010/main" val="3215908151"/>
      </p:ext>
    </p:extLst>
  </p:cSld>
  <p:clrMapOvr>
    <a:masterClrMapping/>
  </p:clrMapOvr>
  <p:transition spd="slow"/>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3733166" y="1358902"/>
            <a:ext cx="3989070" cy="1424939"/>
          </a:xfrm>
        </p:spPr>
        <p:txBody>
          <a:bodyPr/>
          <a:lstStyle/>
          <a:p>
            <a:pPr algn="ctr">
              <a:lnSpc>
                <a:spcPct val="150000"/>
              </a:lnSpc>
            </a:pPr>
            <a:r>
              <a:rPr lang="es-MX" sz="1200" dirty="0"/>
              <a:t>Cualquier otra pregunta, solicitud o comentario adicional, </a:t>
            </a:r>
            <a:r>
              <a:rPr lang="es-MX" sz="1200" dirty="0" smtClean="0"/>
              <a:t>pueden escribir al siguiente correo:</a:t>
            </a:r>
            <a:br>
              <a:rPr lang="es-MX" sz="1200" dirty="0" smtClean="0"/>
            </a:br>
            <a:r>
              <a:rPr lang="es-MX" sz="1200" dirty="0" smtClean="0"/>
              <a:t>raidel.coa@megger.com </a:t>
            </a:r>
            <a:r>
              <a:rPr lang="es-MX" sz="1200" dirty="0"/>
              <a:t/>
            </a:r>
            <a:br>
              <a:rPr lang="es-MX" sz="1200" dirty="0"/>
            </a:br>
            <a:r>
              <a:rPr lang="es-MX" sz="1200" dirty="0"/>
              <a:t>o </a:t>
            </a:r>
            <a:r>
              <a:rPr lang="es-MX" sz="1200" dirty="0" smtClean="0"/>
              <a:t>llamar </a:t>
            </a:r>
            <a:r>
              <a:rPr lang="es-MX" sz="1200" dirty="0"/>
              <a:t>al + </a:t>
            </a:r>
            <a:r>
              <a:rPr lang="es-MX" sz="1200" dirty="0" smtClean="0"/>
              <a:t>57 311 576 0238</a:t>
            </a:r>
            <a:endParaRPr lang="es-MX" sz="1200" dirty="0"/>
          </a:p>
        </p:txBody>
      </p:sp>
    </p:spTree>
    <p:extLst>
      <p:ext uri="{BB962C8B-B14F-4D97-AF65-F5344CB8AC3E}">
        <p14:creationId xmlns:p14="http://schemas.microsoft.com/office/powerpoint/2010/main" val="3558876077"/>
      </p:ext>
    </p:extLst>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Presentation Template_V6.1 16x9">
  <a:themeElements>
    <a:clrScheme name="Megger PPT">
      <a:dk1>
        <a:srgbClr val="000000"/>
      </a:dk1>
      <a:lt1>
        <a:srgbClr val="FFFFFF"/>
      </a:lt1>
      <a:dk2>
        <a:srgbClr val="231F20"/>
      </a:dk2>
      <a:lt2>
        <a:srgbClr val="FFFFFF"/>
      </a:lt2>
      <a:accent1>
        <a:srgbClr val="ED1B2E"/>
      </a:accent1>
      <a:accent2>
        <a:srgbClr val="CECECE"/>
      </a:accent2>
      <a:accent3>
        <a:srgbClr val="FFFFFF"/>
      </a:accent3>
      <a:accent4>
        <a:srgbClr val="00AB59"/>
      </a:accent4>
      <a:accent5>
        <a:srgbClr val="FFC423"/>
      </a:accent5>
      <a:accent6>
        <a:srgbClr val="A8651D"/>
      </a:accent6>
      <a:hlink>
        <a:srgbClr val="231F20"/>
      </a:hlink>
      <a:folHlink>
        <a:srgbClr val="231F20"/>
      </a:folHlink>
    </a:clrScheme>
    <a:fontScheme name="Megger PowerPoint template 3-0">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Megger PowerPoint template 3-0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egger PowerPoint template 3-0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egger PowerPoint template 3-0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egger PowerPoint template 3-0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egger PowerPoint template 3-0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egger PowerPoint template 3-0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egger PowerPoint template 3-0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Megger PowerPoint template 3-0 8">
        <a:dk1>
          <a:srgbClr val="000000"/>
        </a:dk1>
        <a:lt1>
          <a:srgbClr val="FFFFFF"/>
        </a:lt1>
        <a:dk2>
          <a:srgbClr val="00233C"/>
        </a:dk2>
        <a:lt2>
          <a:srgbClr val="00233C"/>
        </a:lt2>
        <a:accent1>
          <a:srgbClr val="CECECE"/>
        </a:accent1>
        <a:accent2>
          <a:srgbClr val="FF0000"/>
        </a:accent2>
        <a:accent3>
          <a:srgbClr val="FFFFFF"/>
        </a:accent3>
        <a:accent4>
          <a:srgbClr val="000000"/>
        </a:accent4>
        <a:accent5>
          <a:srgbClr val="E3E3E3"/>
        </a:accent5>
        <a:accent6>
          <a:srgbClr val="E70000"/>
        </a:accent6>
        <a:hlink>
          <a:srgbClr val="EAEC5E"/>
        </a:hlink>
        <a:folHlink>
          <a:srgbClr val="A2FFA3"/>
        </a:folHlink>
      </a:clrScheme>
      <a:clrMap bg1="lt1" tx1="dk1" bg2="lt2" tx2="dk2" accent1="accent1" accent2="accent2" accent3="accent3" accent4="accent4" accent5="accent5" accent6="accent6" hlink="hlink" folHlink="folHlink"/>
    </a:extraClrScheme>
    <a:extraClrScheme>
      <a:clrScheme name="Megger PowerPoint template 3-0 9">
        <a:dk1>
          <a:srgbClr val="000000"/>
        </a:dk1>
        <a:lt1>
          <a:srgbClr val="FFFFFF"/>
        </a:lt1>
        <a:dk2>
          <a:srgbClr val="00233C"/>
        </a:dk2>
        <a:lt2>
          <a:srgbClr val="00233C"/>
        </a:lt2>
        <a:accent1>
          <a:srgbClr val="CECECE"/>
        </a:accent1>
        <a:accent2>
          <a:srgbClr val="FF0000"/>
        </a:accent2>
        <a:accent3>
          <a:srgbClr val="FFFFFF"/>
        </a:accent3>
        <a:accent4>
          <a:srgbClr val="000000"/>
        </a:accent4>
        <a:accent5>
          <a:srgbClr val="E3E3E3"/>
        </a:accent5>
        <a:accent6>
          <a:srgbClr val="E70000"/>
        </a:accent6>
        <a:hlink>
          <a:srgbClr val="EAEC5E"/>
        </a:hlink>
        <a:folHlink>
          <a:srgbClr val="0033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2" id="{78C360B3-2065-9E4B-8DD0-192C2A0FD2C1}" vid="{9141C4F1-541E-314A-BDA0-BFAE9E5ABCC2}"/>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16_9_powerpointpresentation_v01</Template>
  <TotalTime>1053</TotalTime>
  <Pages>13</Pages>
  <Words>1468</Words>
  <Application>Microsoft Office PowerPoint</Application>
  <PresentationFormat>Presentación en pantalla (16:9)</PresentationFormat>
  <Paragraphs>464</Paragraphs>
  <Slides>55</Slides>
  <Notes>25</Notes>
  <HiddenSlides>0</HiddenSlides>
  <MMClips>1</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55</vt:i4>
      </vt:variant>
    </vt:vector>
  </HeadingPairs>
  <TitlesOfParts>
    <vt:vector size="63" baseType="lpstr">
      <vt:lpstr>Arial</vt:lpstr>
      <vt:lpstr>Arial Black</vt:lpstr>
      <vt:lpstr>Arial Unicode MS</vt:lpstr>
      <vt:lpstr>Cambria Math</vt:lpstr>
      <vt:lpstr>MeggerSymbol</vt:lpstr>
      <vt:lpstr>Times New Roman</vt:lpstr>
      <vt:lpstr>Wingdings</vt:lpstr>
      <vt:lpstr>Presentation Template_V6.1 16x9</vt:lpstr>
      <vt:lpstr>Interruptores – Resistencia  Estática/Dinámica</vt:lpstr>
      <vt:lpstr>Presentación de PowerPoint</vt:lpstr>
      <vt:lpstr>Presentación de PowerPoint</vt:lpstr>
      <vt:lpstr>Presentación de PowerPoint</vt:lpstr>
      <vt:lpstr>Contenido</vt:lpstr>
      <vt:lpstr>Introducción</vt:lpstr>
      <vt:lpstr>Introducción</vt:lpstr>
      <vt:lpstr>¿Qué es una Medición de Baja Resistencia? </vt:lpstr>
      <vt:lpstr>Método de 4 Terminales</vt:lpstr>
      <vt:lpstr>¿Por qué medir Bajas Resistencia? </vt:lpstr>
      <vt:lpstr>Interruptores - Normas</vt:lpstr>
      <vt:lpstr>Interruptores - Valores típicos</vt:lpstr>
      <vt:lpstr>Introducción</vt:lpstr>
      <vt:lpstr>Introducción</vt:lpstr>
      <vt:lpstr>Introducción</vt:lpstr>
      <vt:lpstr>Introducción</vt:lpstr>
      <vt:lpstr>Introducción</vt:lpstr>
      <vt:lpstr>Introducción</vt:lpstr>
      <vt:lpstr>Efecto de la resistencia de contacto</vt:lpstr>
      <vt:lpstr>Efecto de la resistencia de contacto</vt:lpstr>
      <vt:lpstr>Elementos que afectan la resistencia de contacto</vt:lpstr>
      <vt:lpstr>Elementos que afectan la  resistencia de contacto</vt:lpstr>
      <vt:lpstr>Oxidación </vt:lpstr>
      <vt:lpstr>Desgaste de contactos </vt:lpstr>
      <vt:lpstr>Fuerza de contacto </vt:lpstr>
      <vt:lpstr>Frotamiento </vt:lpstr>
      <vt:lpstr>Temperatura </vt:lpstr>
      <vt:lpstr>Temperatura </vt:lpstr>
      <vt:lpstr>Temperatura </vt:lpstr>
      <vt:lpstr>Componentes a analizar</vt:lpstr>
      <vt:lpstr>Presentación de PowerPoint</vt:lpstr>
      <vt:lpstr>Componenentes a analizar</vt:lpstr>
      <vt:lpstr>Componenentes a analizar</vt:lpstr>
      <vt:lpstr>Componenentes a analizar</vt:lpstr>
      <vt:lpstr>Componenentes a analizar</vt:lpstr>
      <vt:lpstr>Componenentes a analizar</vt:lpstr>
      <vt:lpstr>Componenentes a analizar</vt:lpstr>
      <vt:lpstr>Componenentes a analizar</vt:lpstr>
      <vt:lpstr>Componenentes a analizar</vt:lpstr>
      <vt:lpstr>Componenentes a analizar</vt:lpstr>
      <vt:lpstr>Presentación de PowerPoint</vt:lpstr>
      <vt:lpstr>Presentación de PowerPoint</vt:lpstr>
      <vt:lpstr>Importancia de la prueba</vt:lpstr>
      <vt:lpstr>Importancia de la prueba</vt:lpstr>
      <vt:lpstr>Importancia de la prueba</vt:lpstr>
      <vt:lpstr>Casos de estudio</vt:lpstr>
      <vt:lpstr>Casos de estudio</vt:lpstr>
      <vt:lpstr>Casos de estudio</vt:lpstr>
      <vt:lpstr>Casos de estudio</vt:lpstr>
      <vt:lpstr>Casos de estudio</vt:lpstr>
      <vt:lpstr>Casos de estudio</vt:lpstr>
      <vt:lpstr>Casos de estudio</vt:lpstr>
      <vt:lpstr>Conclusiones</vt:lpstr>
      <vt:lpstr>Presentación de PowerPoint</vt:lpstr>
      <vt:lpstr>Cualquier otra pregunta, solicitud o comentario adicional, pueden escribir al siguiente correo: raidel.coa@megger.com  o llamar al + 57 311 576 0238</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dc:title>
  <dc:creator>Microsoft Office User</dc:creator>
  <cp:lastModifiedBy>LENOVO</cp:lastModifiedBy>
  <cp:revision>150</cp:revision>
  <cp:lastPrinted>2017-04-04T13:55:20Z</cp:lastPrinted>
  <dcterms:created xsi:type="dcterms:W3CDTF">2017-09-25T19:49:49Z</dcterms:created>
  <dcterms:modified xsi:type="dcterms:W3CDTF">2019-08-05T16:38:45Z</dcterms:modified>
</cp:coreProperties>
</file>